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47" r:id="rId2"/>
    <p:sldId id="420" r:id="rId3"/>
    <p:sldId id="432" r:id="rId4"/>
    <p:sldId id="433" r:id="rId5"/>
    <p:sldId id="434" r:id="rId6"/>
    <p:sldId id="435" r:id="rId7"/>
    <p:sldId id="436" r:id="rId8"/>
    <p:sldId id="380" r:id="rId9"/>
  </p:sldIdLst>
  <p:sldSz cx="12192000" cy="6858000"/>
  <p:notesSz cx="6858000" cy="9144000"/>
  <p:defaultTextStyle>
    <a:defPPr>
      <a:defRPr lang="es-C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339"/>
    <p:restoredTop sz="94984"/>
  </p:normalViewPr>
  <p:slideViewPr>
    <p:cSldViewPr snapToGrid="0" snapToObjects="1">
      <p:cViewPr varScale="1">
        <p:scale>
          <a:sx n="54" d="100"/>
          <a:sy n="54" d="100"/>
        </p:scale>
        <p:origin x="224" y="1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>
            <a:extLst>
              <a:ext uri="{FF2B5EF4-FFF2-40B4-BE49-F238E27FC236}">
                <a16:creationId xmlns:a16="http://schemas.microsoft.com/office/drawing/2014/main" id="{96938A80-7688-9640-965B-831C148455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60E2651E-1C7F-3F43-94F0-4285F8AD9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340FE-32C0-C84B-A8F1-F77C03145B68}" type="datetimeFigureOut">
              <a:rPr lang="es-CL"/>
              <a:pPr>
                <a:defRPr/>
              </a:pPr>
              <a:t>07-04-20</a:t>
            </a:fld>
            <a:endParaRPr lang="es-CL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E1F904EF-6018-224A-B83C-B20C719F6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759A9C0C-3F87-D546-9077-46EDE0085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A96B6-95BB-B040-A39B-A68E77E5D778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92595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29244F-08B5-DF42-BF93-201192D95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BB6A1-41DA-A147-9CF7-49BB1C0161A8}" type="datetimeFigureOut">
              <a:rPr lang="es-CL"/>
              <a:pPr>
                <a:defRPr/>
              </a:pPr>
              <a:t>07-04-20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9B1C4B-0DB5-3544-B036-63BC52C1C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3503F2-FEB4-F140-8600-DF9B876D9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024D3-A0D3-EA4A-9224-263D1DE170BA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7583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CFAE90-B5B8-0D4A-A894-BD1D42F46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0B310-72BF-CE44-8CAF-2C07A76E99FD}" type="datetimeFigureOut">
              <a:rPr lang="es-CL"/>
              <a:pPr>
                <a:defRPr/>
              </a:pPr>
              <a:t>07-04-20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129E32-F392-FA43-BF1D-D31A226C2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B571A4-D3DF-AD42-83D7-36B9C7ABF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E2C2D-CFF8-2846-A5CE-FC5498E15A71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380462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D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11733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2">
            <a:extLst>
              <a:ext uri="{FF2B5EF4-FFF2-40B4-BE49-F238E27FC236}">
                <a16:creationId xmlns:a16="http://schemas.microsoft.com/office/drawing/2014/main" id="{F4B7BF75-CFFD-EE49-8333-C6EF217F9E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797425"/>
            <a:ext cx="1218882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C28CE26F-D9AE-4546-830D-4A9341805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9F44D-DE2A-AC4E-AAAA-5D2FAED2CA06}" type="datetimeFigureOut">
              <a:rPr lang="es-CL"/>
              <a:pPr>
                <a:defRPr/>
              </a:pPr>
              <a:t>07-04-20</a:t>
            </a:fld>
            <a:endParaRPr lang="es-CL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C0DB117C-03EB-6F41-92B2-95BDCCD03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53CCB358-FB17-2242-85C5-3A0DD8A2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3CBA7-B67E-9345-8424-0CBF4512E1B6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467806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2EB33B-853E-1C4A-9020-70459712C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3E9C3-C1DC-504E-A894-9FE899F70C3D}" type="datetimeFigureOut">
              <a:rPr lang="es-CL"/>
              <a:pPr>
                <a:defRPr/>
              </a:pPr>
              <a:t>07-04-20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1B2B39-9F29-D348-A6FA-9E7F5C7FE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D51F27-C209-5949-BBF0-2AE39C133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BFE79-7A6E-D64C-B821-B2B648FB1F3C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776485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6E5AE7E4-1877-6E48-8D7A-BFB217714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03F31-1F2A-F642-9989-C251C540E3CE}" type="datetimeFigureOut">
              <a:rPr lang="es-CL"/>
              <a:pPr>
                <a:defRPr/>
              </a:pPr>
              <a:t>07-04-20</a:t>
            </a:fld>
            <a:endParaRPr lang="es-CL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EC4CEA30-29F4-094E-B655-5097C5FC3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A02DDCD8-C1BF-A043-A2A7-44BA01D68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C1E32-6CCC-9647-AFBF-0B9B98284256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508135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2CEA635F-08A6-CF49-AF5C-84AE9845B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82A1B-8DB6-ED48-A423-2CA3E376214A}" type="datetimeFigureOut">
              <a:rPr lang="es-CL"/>
              <a:pPr>
                <a:defRPr/>
              </a:pPr>
              <a:t>07-04-20</a:t>
            </a:fld>
            <a:endParaRPr lang="es-CL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2D30BE7D-CF87-A549-9D19-4732AD540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439C4380-CCEC-A240-B038-8AD1FC056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CA93A-434F-2F40-B311-BC33D46A06FA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232751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57D74ED0-5D31-1A47-AB6F-D27BAFF66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9623F-E245-2746-8079-2E88E3DB0D61}" type="datetimeFigureOut">
              <a:rPr lang="es-CL"/>
              <a:pPr>
                <a:defRPr/>
              </a:pPr>
              <a:t>07-04-20</a:t>
            </a:fld>
            <a:endParaRPr lang="es-CL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57B4C766-FCEF-D640-8F99-589A5CC67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CDB40028-B341-6646-B692-33416BAC9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5263E-FC61-4A43-8BF2-0DBA87BECA2E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641906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F4E32327-11CD-B24F-A78F-B508BAC8A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160A5-77C1-B341-8B11-22CE791958D2}" type="datetimeFigureOut">
              <a:rPr lang="es-CL"/>
              <a:pPr>
                <a:defRPr/>
              </a:pPr>
              <a:t>07-04-20</a:t>
            </a:fld>
            <a:endParaRPr lang="es-CL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BCFD617D-A707-D546-AD82-7BEC6DF03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F9D631E2-F51F-AF4C-B3F2-795586CDA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C0F92-C1FC-2444-8279-5F69AEC7026E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044996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ED51AC3C-ABD5-FC44-A06A-C7EC0E754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81B2B-48CE-B94E-95E9-6FDF4F839BD5}" type="datetimeFigureOut">
              <a:rPr lang="es-CL"/>
              <a:pPr>
                <a:defRPr/>
              </a:pPr>
              <a:t>07-04-20</a:t>
            </a:fld>
            <a:endParaRPr lang="es-CL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BE97F4FD-D43C-3842-96D0-DFBB6E112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DAC244D6-4D85-5144-B70C-5110C79D7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07963-6ECE-A940-824C-F4E0B1E26C6B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604698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151FDB50-DAC9-9944-986B-759462417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6EA62-9C7A-8040-9E39-6390A76AE8FD}" type="datetimeFigureOut">
              <a:rPr lang="es-CL"/>
              <a:pPr>
                <a:defRPr/>
              </a:pPr>
              <a:t>07-04-20</a:t>
            </a:fld>
            <a:endParaRPr lang="es-CL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45D40FD5-F511-A748-9477-2A0572E54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0531DDF4-DF94-2142-9D4E-ECADD29A1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A59AD-6718-2B4D-855A-F8FA66D64452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370406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E68E2558-FF9D-F345-9D36-42F05FB719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el estilo de título del patrón</a:t>
            </a:r>
            <a:endParaRPr lang="es-CL" altLang="es-CL"/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392C9A2D-7DB3-9941-80EE-7780ADF88C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los estilos de texto del patrón</a:t>
            </a:r>
          </a:p>
          <a:p>
            <a:pPr lvl="1"/>
            <a:r>
              <a:rPr lang="es-ES" altLang="es-CL"/>
              <a:t>Segundo nivel</a:t>
            </a:r>
          </a:p>
          <a:p>
            <a:pPr lvl="2"/>
            <a:r>
              <a:rPr lang="es-ES" altLang="es-CL"/>
              <a:t>Tercer nivel</a:t>
            </a:r>
          </a:p>
          <a:p>
            <a:pPr lvl="3"/>
            <a:r>
              <a:rPr lang="es-ES" altLang="es-CL"/>
              <a:t>Cuarto nivel</a:t>
            </a:r>
          </a:p>
          <a:p>
            <a:pPr lvl="4"/>
            <a:r>
              <a:rPr lang="es-ES" altLang="es-CL"/>
              <a:t>Quinto nivel</a:t>
            </a:r>
            <a:endParaRPr lang="es-CL" alt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069C9A-9A35-BC40-BDF9-CB55D040D0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3479A58-47C3-0546-A4FA-3E0BD8757F01}" type="datetimeFigureOut">
              <a:rPr lang="es-CL"/>
              <a:pPr>
                <a:defRPr/>
              </a:pPr>
              <a:t>07-04-20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ECC548-41B6-154F-841B-8D440AE4A5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6E865D-A15F-8A42-A090-8E31BC9CD9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A91BE0C-C636-F249-A961-B1F38D1ABA68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  <p:sldLayoutId id="2147484003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cchacoff@cldv.c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Imagen 4">
            <a:extLst>
              <a:ext uri="{FF2B5EF4-FFF2-40B4-BE49-F238E27FC236}">
                <a16:creationId xmlns:a16="http://schemas.microsoft.com/office/drawing/2014/main" id="{352B0287-5AD2-E44D-9D18-3D93A03D1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12185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Título 1">
            <a:extLst>
              <a:ext uri="{FF2B5EF4-FFF2-40B4-BE49-F238E27FC236}">
                <a16:creationId xmlns:a16="http://schemas.microsoft.com/office/drawing/2014/main" id="{F71FC877-38E7-BC40-876E-394FDC682B5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76375" y="2409825"/>
            <a:ext cx="8626475" cy="2038350"/>
          </a:xfrm>
        </p:spPr>
        <p:txBody>
          <a:bodyPr/>
          <a:lstStyle/>
          <a:p>
            <a:r>
              <a:rPr lang="es-CL" altLang="es-CL" sz="5400" dirty="0"/>
              <a:t> </a:t>
            </a:r>
            <a:br>
              <a:rPr lang="es-CL" altLang="es-CL" sz="5400" dirty="0"/>
            </a:br>
            <a:br>
              <a:rPr lang="es-CL" altLang="es-CL" sz="5400" dirty="0"/>
            </a:br>
            <a:r>
              <a:rPr lang="es-CL" altLang="es-CL" sz="5400" dirty="0"/>
              <a:t>UNIDAD 2:</a:t>
            </a:r>
            <a:br>
              <a:rPr lang="es-CL" altLang="es-CL" sz="5400" dirty="0"/>
            </a:br>
            <a:r>
              <a:rPr lang="es-CL" altLang="es-CL" sz="5400" dirty="0"/>
              <a:t>FRACCIONES</a:t>
            </a:r>
          </a:p>
        </p:txBody>
      </p:sp>
      <p:sp>
        <p:nvSpPr>
          <p:cNvPr id="13315" name="Subtítulo 2">
            <a:extLst>
              <a:ext uri="{FF2B5EF4-FFF2-40B4-BE49-F238E27FC236}">
                <a16:creationId xmlns:a16="http://schemas.microsoft.com/office/drawing/2014/main" id="{6F9E9329-12BB-FD4F-8B1F-1DD16DDADDE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22325" y="5024438"/>
            <a:ext cx="9936163" cy="800100"/>
          </a:xfrm>
        </p:spPr>
        <p:txBody>
          <a:bodyPr/>
          <a:lstStyle/>
          <a:p>
            <a:r>
              <a:rPr lang="es-CL" altLang="es-CL"/>
              <a:t>CAROLINA CHACOFF MORALES</a:t>
            </a:r>
          </a:p>
          <a:p>
            <a:r>
              <a:rPr lang="es-CL" altLang="es-CL"/>
              <a:t>PROFESORA DE ASIGNATURA</a:t>
            </a:r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ítulo 1">
            <a:extLst>
              <a:ext uri="{FF2B5EF4-FFF2-40B4-BE49-F238E27FC236}">
                <a16:creationId xmlns:a16="http://schemas.microsoft.com/office/drawing/2014/main" id="{13BBD573-FAF1-6A4D-87B8-0B509614E3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altLang="es-CL"/>
              <a:t>OBJETIVO DE APRENDIZAJE</a:t>
            </a:r>
          </a:p>
        </p:txBody>
      </p:sp>
      <p:sp>
        <p:nvSpPr>
          <p:cNvPr id="14338" name="2 Marcador de contenido">
            <a:extLst>
              <a:ext uri="{FF2B5EF4-FFF2-40B4-BE49-F238E27FC236}">
                <a16:creationId xmlns:a16="http://schemas.microsoft.com/office/drawing/2014/main" id="{D4C032F3-8B49-D240-B85C-1847F97C9A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s-CL" altLang="es-CL" dirty="0"/>
              <a:t>Expresar fracciones impropias como numeros mixtos y viceversa.</a:t>
            </a:r>
          </a:p>
          <a:p>
            <a:endParaRPr lang="es-CL" altLang="es-CL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2DE457-F295-6148-9DA2-E7D6ECF52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ANTES DE COMENZAR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52A485-4A5E-ED48-8023-03E73CD19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En este PPT encontrarás lo que </a:t>
            </a:r>
            <a:r>
              <a:rPr lang="es-CL" b="1" dirty="0"/>
              <a:t>trabajamos</a:t>
            </a:r>
            <a:r>
              <a:rPr lang="es-CL" dirty="0"/>
              <a:t> en la plataforma digital  </a:t>
            </a:r>
            <a:r>
              <a:rPr lang="es-CL" b="1" dirty="0"/>
              <a:t>ZOOM</a:t>
            </a:r>
            <a:r>
              <a:rPr lang="es-CL" dirty="0"/>
              <a:t> durante esta semana.</a:t>
            </a:r>
          </a:p>
          <a:p>
            <a:pPr marL="0" indent="0">
              <a:buNone/>
            </a:pPr>
            <a:endParaRPr lang="es-CL" dirty="0"/>
          </a:p>
          <a:p>
            <a:r>
              <a:rPr lang="es-CL" dirty="0"/>
              <a:t>Te adjunto las imágenes de lo que </a:t>
            </a:r>
            <a:r>
              <a:rPr lang="es-CL" b="1" dirty="0"/>
              <a:t>resolvimos en clases </a:t>
            </a:r>
            <a:r>
              <a:rPr lang="es-CL" dirty="0"/>
              <a:t>con el fin de completar si no alcanzaste.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564C842-9407-A742-BC25-22BC2527D2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28" r="7794"/>
          <a:stretch/>
        </p:blipFill>
        <p:spPr>
          <a:xfrm>
            <a:off x="1443788" y="209864"/>
            <a:ext cx="9047749" cy="551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691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0A1117-5A7E-AD49-A538-971E36299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10A74AD-2C67-DA45-B5CC-50EABF2399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027906"/>
            <a:ext cx="10515600" cy="3687427"/>
          </a:xfrm>
        </p:spPr>
      </p:pic>
    </p:spTree>
    <p:extLst>
      <p:ext uri="{BB962C8B-B14F-4D97-AF65-F5344CB8AC3E}">
        <p14:creationId xmlns:p14="http://schemas.microsoft.com/office/powerpoint/2010/main" val="3457870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7A110-14F6-0A4A-A1AF-D2A18BD53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BCCB5A3-3487-1742-B228-2373B3DF85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7076" y="365125"/>
            <a:ext cx="10486724" cy="4351338"/>
          </a:xfrm>
        </p:spPr>
      </p:pic>
    </p:spTree>
    <p:extLst>
      <p:ext uri="{BB962C8B-B14F-4D97-AF65-F5344CB8AC3E}">
        <p14:creationId xmlns:p14="http://schemas.microsoft.com/office/powerpoint/2010/main" val="3246898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AE760A-F7F0-C840-97FA-E43576E85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222D7899-66AC-8D43-BE23-59C3AB9FE7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39" r="4814"/>
          <a:stretch/>
        </p:blipFill>
        <p:spPr>
          <a:xfrm>
            <a:off x="1227221" y="557630"/>
            <a:ext cx="9144000" cy="5049086"/>
          </a:xfrm>
        </p:spPr>
      </p:pic>
    </p:spTree>
    <p:extLst>
      <p:ext uri="{BB962C8B-B14F-4D97-AF65-F5344CB8AC3E}">
        <p14:creationId xmlns:p14="http://schemas.microsoft.com/office/powerpoint/2010/main" val="4035584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ítulo 1">
            <a:extLst>
              <a:ext uri="{FF2B5EF4-FFF2-40B4-BE49-F238E27FC236}">
                <a16:creationId xmlns:a16="http://schemas.microsoft.com/office/drawing/2014/main" id="{9E83029C-1515-0249-A309-0D71517DBA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8025" y="-96838"/>
            <a:ext cx="10515600" cy="1325563"/>
          </a:xfrm>
        </p:spPr>
        <p:txBody>
          <a:bodyPr/>
          <a:lstStyle/>
          <a:p>
            <a:pPr algn="ctr"/>
            <a:r>
              <a:rPr lang="es-CL" altLang="es-CL" sz="3200"/>
              <a:t>Evaluación Formativa</a:t>
            </a:r>
          </a:p>
        </p:txBody>
      </p:sp>
      <p:sp>
        <p:nvSpPr>
          <p:cNvPr id="10243" name="Marcador de contenido 1">
            <a:extLst>
              <a:ext uri="{FF2B5EF4-FFF2-40B4-BE49-F238E27FC236}">
                <a16:creationId xmlns:a16="http://schemas.microsoft.com/office/drawing/2014/main" id="{FA3F407D-1380-B247-B707-5887654A0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538" y="1192213"/>
            <a:ext cx="11610975" cy="4767262"/>
          </a:xfrm>
        </p:spPr>
        <p:txBody>
          <a:bodyPr/>
          <a:lstStyle/>
          <a:p>
            <a:pPr>
              <a:defRPr/>
            </a:pPr>
            <a:r>
              <a:rPr lang="es-CL" altLang="es-CL" dirty="0"/>
              <a:t>Desarrollar ejercicios página 24 de cuadernillo de actividades. </a:t>
            </a:r>
          </a:p>
          <a:p>
            <a:pPr>
              <a:defRPr/>
            </a:pPr>
            <a:r>
              <a:rPr lang="es-CL" altLang="es-CL" dirty="0"/>
              <a:t>Las actividades a realizar son 3 y 4, donde debes convertir de número mixto a fracción impropia y viceversa. </a:t>
            </a:r>
          </a:p>
          <a:p>
            <a:pPr>
              <a:defRPr/>
            </a:pPr>
            <a:r>
              <a:rPr lang="es-CL" altLang="es-CL" dirty="0"/>
              <a:t>Estos ejercicios los debes realizar en tu libro y luego enviar fotografía a mi correo </a:t>
            </a:r>
            <a:r>
              <a:rPr lang="es-CL" altLang="es-CL" dirty="0">
                <a:hlinkClick r:id="rId2"/>
              </a:rPr>
              <a:t>cchacoff@cldv.cl</a:t>
            </a:r>
            <a:r>
              <a:rPr lang="es-CL" altLang="es-CL" dirty="0"/>
              <a:t> </a:t>
            </a:r>
          </a:p>
          <a:p>
            <a:pPr>
              <a:defRPr/>
            </a:pPr>
            <a:r>
              <a:rPr lang="es-CL" altLang="es-CL" dirty="0"/>
              <a:t>Saludos!</a:t>
            </a:r>
          </a:p>
          <a:p>
            <a:pPr>
              <a:defRPr/>
            </a:pPr>
            <a:endParaRPr lang="es-CL" altLang="es-CL" dirty="0"/>
          </a:p>
          <a:p>
            <a:pPr>
              <a:defRPr/>
            </a:pPr>
            <a:endParaRPr lang="es-CL" altLang="es-CL" dirty="0"/>
          </a:p>
          <a:p>
            <a:pPr>
              <a:defRPr/>
            </a:pPr>
            <a:endParaRPr lang="es-CL" altLang="es-CL" dirty="0"/>
          </a:p>
          <a:p>
            <a:pPr>
              <a:defRPr/>
            </a:pPr>
            <a:endParaRPr lang="es-CL" altLang="es-CL" dirty="0"/>
          </a:p>
          <a:p>
            <a:pPr>
              <a:defRPr/>
            </a:pPr>
            <a:endParaRPr lang="es-CL" altLang="es-CL" dirty="0"/>
          </a:p>
          <a:p>
            <a:pPr>
              <a:defRPr/>
            </a:pPr>
            <a:endParaRPr lang="es-CL" altLang="es-CL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526B990-2B6D-A149-8AF7-5DFFF034B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663" y="3117954"/>
            <a:ext cx="5581338" cy="36176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</TotalTime>
  <Words>118</Words>
  <Application>Microsoft Macintosh PowerPoint</Application>
  <PresentationFormat>Panorámica</PresentationFormat>
  <Paragraphs>18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Calibri</vt:lpstr>
      <vt:lpstr>Arial</vt:lpstr>
      <vt:lpstr>Tema de Office</vt:lpstr>
      <vt:lpstr>   UNIDAD 2: FRACCIONES</vt:lpstr>
      <vt:lpstr>OBJETIVO DE APRENDIZAJE</vt:lpstr>
      <vt:lpstr>ANTES DE COMENZAR</vt:lpstr>
      <vt:lpstr>Presentación de PowerPoint</vt:lpstr>
      <vt:lpstr>Presentación de PowerPoint</vt:lpstr>
      <vt:lpstr>Presentación de PowerPoint</vt:lpstr>
      <vt:lpstr>Presentación de PowerPoint</vt:lpstr>
      <vt:lpstr>Evaluación Formativa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REUNIÓN   PADRES Y APODERADOS MARZO 2020</dc:title>
  <dc:creator>Usuario de Microsoft Office</dc:creator>
  <cp:lastModifiedBy>Carolina Andrea Chacoff Morales</cp:lastModifiedBy>
  <cp:revision>59</cp:revision>
  <dcterms:created xsi:type="dcterms:W3CDTF">2020-03-03T11:41:36Z</dcterms:created>
  <dcterms:modified xsi:type="dcterms:W3CDTF">2020-04-07T17:28:24Z</dcterms:modified>
</cp:coreProperties>
</file>