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35" r:id="rId3"/>
    <p:sldId id="438" r:id="rId4"/>
    <p:sldId id="420" r:id="rId5"/>
    <p:sldId id="437" r:id="rId6"/>
    <p:sldId id="433" r:id="rId7"/>
    <p:sldId id="380" r:id="rId8"/>
    <p:sldId id="430" r:id="rId9"/>
    <p:sldId id="436" r:id="rId10"/>
    <p:sldId id="439" r:id="rId11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71"/>
    <p:restoredTop sz="94753"/>
  </p:normalViewPr>
  <p:slideViewPr>
    <p:cSldViewPr snapToGrid="0" snapToObjects="1">
      <p:cViewPr varScale="1">
        <p:scale>
          <a:sx n="76" d="100"/>
          <a:sy n="76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9DDFAF6-4F72-3B4C-924A-35FB3215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CC5A-0238-4911-8873-1D5992E37A8F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087E592-F5DD-B344-894D-2CA6147C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3D79539-0421-F848-B48B-9587587B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DA44-C469-4F09-95AD-EA0F339F485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345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ED36-4DCE-40FE-A114-B4383C270034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7E97-6C88-44F7-8A6F-F83DD39E063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8741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114A-EBE3-4F26-B166-C552BEE28570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1C94-1B35-4B95-A590-1EE1CFC57FD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8861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527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1E3779D-0839-EA42-ABEF-C033DC9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413-072E-49B3-9ADC-44BBC33350C3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F821215-BE3D-5A4C-AD3A-A4981AD8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8A982A9-9DCD-FA42-9680-21BF9CDF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52C8-A854-4467-ACFF-06DF8E1C272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3675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7F7-5AB6-4DA7-B278-66F7E5D40ABB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9EAE-91B2-4C98-A2A0-232701E7068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0124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1365-12B8-4C50-A34D-A92FA1985EE9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268-1CE8-452E-8D1F-6725732FD00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13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F328-9912-4963-97DA-04BD0714D867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CD29-5A52-4CDC-862B-A164A702411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2387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0948-9123-4B63-9AA4-FD0CF1A9156E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D065-EE03-4B8B-935A-5820A1FF82B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482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C2A8-BFB3-46F4-B1A2-F6D6F451A827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18EA-08A1-4856-A8CD-10173340D12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27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D901-E608-4A3B-9E2E-BB702224C363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C951-7598-4F09-BA80-AB12BEF6D5A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989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550D-F30D-413A-8067-BFD930A35262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8ACC-FFC8-4C16-A19B-985E5F363C0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0584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D8D37-7470-EA47-AA86-00EC0E24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13AA3B-BB4C-4D71-9171-4BFFBA0E727E}" type="datetimeFigureOut">
              <a:rPr lang="es-CL"/>
              <a:pPr>
                <a:defRPr/>
              </a:pPr>
              <a:t>06-04-20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B2046-9FBE-E149-8F58-9A33ED347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0D8F2-4455-E040-B40D-7A1664CB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BC174E-4B56-4FAD-9615-9B4AD1FE30B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 noChangeArrowheads="1"/>
          </p:cNvSpPr>
          <p:nvPr>
            <p:ph type="ctrTitle"/>
          </p:nvPr>
        </p:nvSpPr>
        <p:spPr>
          <a:xfrm>
            <a:off x="1655763" y="1870075"/>
            <a:ext cx="8626475" cy="2027238"/>
          </a:xfrm>
        </p:spPr>
        <p:txBody>
          <a:bodyPr/>
          <a:lstStyle/>
          <a:p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/>
              <a:t>Historia Cuartos Básicos</a:t>
            </a:r>
            <a:br>
              <a:rPr lang="es-CL" altLang="es-CL" sz="5400" dirty="0"/>
            </a:br>
            <a:r>
              <a:rPr lang="es-CL" altLang="es-CL" sz="5400" dirty="0"/>
              <a:t>PPT 3</a:t>
            </a:r>
            <a:endParaRPr lang="es-CL" altLang="es-CL" sz="3200" dirty="0"/>
          </a:p>
        </p:txBody>
      </p:sp>
      <p:sp>
        <p:nvSpPr>
          <p:cNvPr id="5123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822325" y="5024438"/>
            <a:ext cx="9936163" cy="800100"/>
          </a:xfrm>
        </p:spPr>
        <p:txBody>
          <a:bodyPr/>
          <a:lstStyle/>
          <a:p>
            <a:r>
              <a:rPr lang="es-CL" altLang="es-CL" dirty="0"/>
              <a:t>Prof. </a:t>
            </a:r>
            <a:r>
              <a:rPr lang="es-CL" altLang="es-CL" dirty="0" err="1"/>
              <a:t>Yanine</a:t>
            </a:r>
            <a:r>
              <a:rPr lang="es-CL" altLang="es-CL" dirty="0"/>
              <a:t> Moscoso Cabrera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3128" y="1662983"/>
            <a:ext cx="4766187" cy="1325563"/>
          </a:xfrm>
        </p:spPr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¡¡Muy bien!!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7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pPr algn="ctr"/>
            <a:r>
              <a:rPr lang="es-CL" altLang="es-CL"/>
              <a:t>¡¡Hola queridos y queridas  !!</a:t>
            </a:r>
          </a:p>
        </p:txBody>
      </p:sp>
      <p:sp>
        <p:nvSpPr>
          <p:cNvPr id="6147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838200" y="633413"/>
            <a:ext cx="9436100" cy="40116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dirty="0"/>
              <a:t>	¡¡¡…</a:t>
            </a:r>
            <a:r>
              <a:rPr lang="es-CL" altLang="es-CL" dirty="0">
                <a:latin typeface="Lucida Calligraphy" panose="03010101010101010101" pitchFamily="66" charset="0"/>
              </a:rPr>
              <a:t>Continuamos avanzando </a:t>
            </a:r>
            <a:r>
              <a:rPr lang="es-CL" altLang="es-CL" dirty="0"/>
              <a:t>…!!!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CL" altLang="es-CL" dirty="0"/>
          </a:p>
        </p:txBody>
      </p:sp>
      <p:pic>
        <p:nvPicPr>
          <p:cNvPr id="5" name="Imagen 4" descr="Imágenes, reflexiones y mensajes sobre los derechos del niño para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10452" r="4100" b="9968"/>
          <a:stretch/>
        </p:blipFill>
        <p:spPr bwMode="auto">
          <a:xfrm>
            <a:off x="2558946" y="2194951"/>
            <a:ext cx="6231091" cy="3837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28" t="24455" r="26725" b="24959"/>
          <a:stretch/>
        </p:blipFill>
        <p:spPr>
          <a:xfrm>
            <a:off x="739741" y="781664"/>
            <a:ext cx="10469033" cy="49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Unidad 1: “</a:t>
            </a:r>
            <a:r>
              <a:rPr lang="es-CL" altLang="es-CL" sz="3200" b="1" i="1"/>
              <a:t>¿Cómo mejoramos la vida en comunidad?”</a:t>
            </a:r>
          </a:p>
        </p:txBody>
      </p:sp>
      <p:sp>
        <p:nvSpPr>
          <p:cNvPr id="14338" name="Marcador de contenido 3">
            <a:extLst>
              <a:ext uri="{FF2B5EF4-FFF2-40B4-BE49-F238E27FC236}">
                <a16:creationId xmlns:a16="http://schemas.microsoft.com/office/drawing/2014/main" id="{2986B166-892D-354F-9633-0A3817325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11388"/>
            <a:ext cx="10515600" cy="22621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/>
              <a:t>Contenido : </a:t>
            </a:r>
            <a:r>
              <a:rPr lang="es-CL" altLang="es-CL" dirty="0">
                <a:latin typeface="Cooper Black" panose="0208090404030B020404" pitchFamily="18" charset="0"/>
              </a:rPr>
              <a:t>“Mis derechos”</a:t>
            </a:r>
            <a:r>
              <a:rPr lang="es-CL" altLang="es-CL" dirty="0"/>
              <a:t> </a:t>
            </a:r>
            <a:r>
              <a:rPr lang="es-CL" altLang="es-CL" sz="1800" b="1" dirty="0"/>
              <a:t>(Pág. 20 y 21)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altLang="es-CL" dirty="0"/>
          </a:p>
          <a:p>
            <a:pPr>
              <a:defRPr/>
            </a:pPr>
            <a:r>
              <a:rPr lang="es-CL" altLang="es-CL" b="1" dirty="0"/>
              <a:t>Objetivo: </a:t>
            </a:r>
            <a:r>
              <a:rPr lang="es-CL" altLang="es-CL" dirty="0">
                <a:latin typeface="Lucida Calligraphy" panose="03010101010101010101" pitchFamily="66" charset="0"/>
              </a:rPr>
              <a:t>Reconocer sus principales derechos en situaciones de la vida cotidiana.</a:t>
            </a:r>
            <a:endParaRPr lang="es-CL" altLang="es-CL" i="1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Recordemos: 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08076"/>
          </a:xfrm>
        </p:spPr>
        <p:txBody>
          <a:bodyPr/>
          <a:lstStyle/>
          <a:p>
            <a:r>
              <a:rPr lang="es-ES" sz="3200" b="0" dirty="0">
                <a:latin typeface="Cooper Black" panose="0208090404030B020404" pitchFamily="18" charset="0"/>
              </a:rPr>
              <a:t>Derecho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sz="3200" b="0" dirty="0">
                <a:latin typeface="Cooper Black" panose="0208090404030B020404" pitchFamily="18" charset="0"/>
              </a:rPr>
              <a:t>Deber</a:t>
            </a:r>
            <a:endParaRPr lang="en-US" sz="3200" b="0" dirty="0">
              <a:latin typeface="Cooper Black" panose="0208090404030B020404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La responsabilidad de una persona frente a otra o a la comunidad.</a:t>
            </a:r>
            <a:endParaRPr lang="en-US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Condición necesaria para el desarrollo integral de una persona.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Imagen 10" descr="Bart Simpson | Simpson Wiki en Español | Fand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79" y="3705277"/>
            <a:ext cx="1605219" cy="22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Lisa Simpson (The Simpsons) | Personajes de los simps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29" y="4026310"/>
            <a:ext cx="1205803" cy="1917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05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/>
          <a:lstStyle/>
          <a:p>
            <a:br>
              <a:rPr lang="es-ES" dirty="0"/>
            </a:br>
            <a:r>
              <a:rPr lang="es-ES" dirty="0"/>
              <a:t>Actividades:</a:t>
            </a:r>
            <a:br>
              <a:rPr lang="es-ES" dirty="0"/>
            </a:b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s-ES" dirty="0"/>
              <a:t>Lee el texto que aparece al inicio de la página  20. Subraya lo más importante.</a:t>
            </a:r>
          </a:p>
          <a:p>
            <a:pPr marL="514350" indent="-514350">
              <a:buAutoNum type="arabicParenR"/>
            </a:pPr>
            <a:r>
              <a:rPr lang="es-ES" dirty="0"/>
              <a:t>Lee y destaca cada uno de los derechos que aparece en el árbol.</a:t>
            </a:r>
          </a:p>
          <a:p>
            <a:pPr marL="514350" indent="-514350">
              <a:buAutoNum type="arabicParenR"/>
            </a:pPr>
            <a:r>
              <a:rPr lang="es-ES" dirty="0"/>
              <a:t>No olvides leer también la cápsula de </a:t>
            </a:r>
            <a:r>
              <a:rPr lang="es-ES" b="1" dirty="0">
                <a:solidFill>
                  <a:schemeClr val="accent1"/>
                </a:solidFill>
              </a:rPr>
              <a:t>“Qué importante es…</a:t>
            </a:r>
          </a:p>
          <a:p>
            <a:pPr marL="0" indent="0">
              <a:buNone/>
            </a:pPr>
            <a:r>
              <a:rPr lang="es-ES" dirty="0"/>
              <a:t>     que aparece en la parte inferior izquierda de tu texto. (pág.. </a:t>
            </a:r>
          </a:p>
          <a:p>
            <a:pPr marL="0" indent="0">
              <a:buNone/>
            </a:pPr>
            <a:r>
              <a:rPr lang="es-ES" dirty="0"/>
              <a:t>      20).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 evaluadas: </a:t>
            </a:r>
            <a:r>
              <a:rPr lang="es-ES" sz="2400" dirty="0"/>
              <a:t>(para trabajar en cuaderno anaranjado)</a:t>
            </a:r>
            <a:endParaRPr lang="en-US" sz="2400" dirty="0"/>
          </a:p>
        </p:txBody>
      </p:sp>
      <p:sp>
        <p:nvSpPr>
          <p:cNvPr id="9218" name="Marcador de contenido 1"/>
          <p:cNvSpPr>
            <a:spLocks noGrp="1" noChangeArrowheads="1"/>
          </p:cNvSpPr>
          <p:nvPr>
            <p:ph idx="1"/>
          </p:nvPr>
        </p:nvSpPr>
        <p:spPr>
          <a:xfrm>
            <a:off x="720213" y="3683923"/>
            <a:ext cx="10515600" cy="2510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CL" altLang="en-US" sz="2400" dirty="0"/>
              <a:t>Elige 3 de los derechos que aparecen en “el árbol de los derechos” (pág. </a:t>
            </a:r>
          </a:p>
          <a:p>
            <a:pPr marL="0" indent="0">
              <a:buNone/>
            </a:pPr>
            <a:r>
              <a:rPr lang="es-CL" altLang="en-US" sz="2400" dirty="0"/>
              <a:t>      20 y 21) y escribe en tu cuaderno como están presentes en tu vida.</a:t>
            </a:r>
          </a:p>
          <a:p>
            <a:pPr marL="0" indent="0">
              <a:buNone/>
            </a:pPr>
            <a:r>
              <a:rPr lang="es-CL" altLang="en-US" sz="2400" dirty="0"/>
              <a:t>     </a:t>
            </a:r>
          </a:p>
          <a:p>
            <a:pPr marL="0" indent="0">
              <a:buNone/>
            </a:pPr>
            <a:r>
              <a:rPr lang="es-CL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s-CL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r>
              <a:rPr lang="es-CL" altLang="en-US" sz="2400" dirty="0">
                <a:solidFill>
                  <a:srgbClr val="FF0000"/>
                </a:solidFill>
              </a:rPr>
              <a:t>: </a:t>
            </a:r>
            <a:r>
              <a:rPr lang="es-CL" altLang="en-US" sz="1800" i="1" dirty="0">
                <a:solidFill>
                  <a:srgbClr val="FF0000"/>
                </a:solidFill>
              </a:rPr>
              <a:t>Derecho a recibir una alimentación saludable. / Todos los días </a:t>
            </a:r>
          </a:p>
          <a:p>
            <a:pPr marL="0" indent="0">
              <a:buNone/>
            </a:pPr>
            <a:r>
              <a:rPr lang="es-CL" altLang="en-US" sz="1800" i="1" dirty="0">
                <a:solidFill>
                  <a:srgbClr val="FF0000"/>
                </a:solidFill>
              </a:rPr>
              <a:t>                            me alimento saludablemente pues mis padres se preocupan de eso.</a:t>
            </a:r>
          </a:p>
          <a:p>
            <a:pPr marL="0" indent="0">
              <a:buNone/>
            </a:pPr>
            <a:endParaRPr lang="es-CL" altLang="en-US" sz="24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CL" altLang="en-US" sz="2400" dirty="0"/>
          </a:p>
        </p:txBody>
      </p:sp>
      <p:pic>
        <p:nvPicPr>
          <p:cNvPr id="4" name="Imagen 3" descr="Ilustración vectorial de cuaderno de dibujos animados | Vector Premi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6" y="1690688"/>
            <a:ext cx="2025446" cy="16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lamada rectangular redondeada 5"/>
          <p:cNvSpPr/>
          <p:nvPr/>
        </p:nvSpPr>
        <p:spPr>
          <a:xfrm>
            <a:off x="4589974" y="1702239"/>
            <a:ext cx="4162425" cy="1617844"/>
          </a:xfrm>
          <a:prstGeom prst="wedgeRoundRectCallout">
            <a:avLst>
              <a:gd name="adj1" fmla="val -66569"/>
              <a:gd name="adj2" fmla="val -18454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Recuerda: a) Escribir la fecha y como título: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ES" sz="1600" b="1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“Actividades PPT 3”</a:t>
            </a:r>
            <a:r>
              <a:rPr lang="es-ES" sz="1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b) Cuidar tu letra y ortografía.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870155"/>
            <a:ext cx="10515600" cy="4468761"/>
          </a:xfrm>
        </p:spPr>
        <p:txBody>
          <a:bodyPr/>
          <a:lstStyle/>
          <a:p>
            <a:pPr marL="514350" indent="-514350">
              <a:buAutoNum type="arabicParenR" startAt="2"/>
            </a:pPr>
            <a:r>
              <a:rPr lang="es-CL" altLang="en-US" dirty="0"/>
              <a:t>Elige 3 de los derechos que aparecen en el “árbol de los </a:t>
            </a:r>
          </a:p>
          <a:p>
            <a:pPr marL="0" indent="0">
              <a:buNone/>
            </a:pPr>
            <a:r>
              <a:rPr lang="es-CL" altLang="en-US" dirty="0"/>
              <a:t>     derechos” y  escribe qué deberes de los niños y niñas están   </a:t>
            </a:r>
          </a:p>
          <a:p>
            <a:pPr marL="0" indent="0">
              <a:buNone/>
            </a:pPr>
            <a:r>
              <a:rPr lang="es-CL" altLang="en-US" dirty="0"/>
              <a:t>      asociados a ellos </a:t>
            </a:r>
          </a:p>
          <a:p>
            <a:pPr marL="0" indent="0">
              <a:buNone/>
            </a:pPr>
            <a:r>
              <a:rPr lang="es-CL" altLang="en-US" i="1" dirty="0"/>
              <a:t>     </a:t>
            </a:r>
            <a:r>
              <a:rPr lang="es-CL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r>
              <a:rPr lang="es-CL" altLang="en-US" dirty="0">
                <a:solidFill>
                  <a:srgbClr val="FF0000"/>
                </a:solidFill>
              </a:rPr>
              <a:t>: </a:t>
            </a:r>
            <a:r>
              <a:rPr lang="es-CL" altLang="en-US" sz="2000" i="1" dirty="0">
                <a:solidFill>
                  <a:srgbClr val="FF0000"/>
                </a:solidFill>
              </a:rPr>
              <a:t>Derecho a recibir servicios médicos. / Cuido mi salud y no me expongo a </a:t>
            </a:r>
          </a:p>
          <a:p>
            <a:pPr marL="0" indent="0">
              <a:buNone/>
            </a:pPr>
            <a:r>
              <a:rPr lang="es-CL" altLang="en-US" sz="2000" i="1" dirty="0">
                <a:solidFill>
                  <a:srgbClr val="FF0000"/>
                </a:solidFill>
              </a:rPr>
              <a:t>                            enfermedades.</a:t>
            </a:r>
          </a:p>
          <a:p>
            <a:pPr marL="0" indent="0">
              <a:buNone/>
            </a:pPr>
            <a:r>
              <a:rPr lang="es-CL" altLang="en-US" dirty="0"/>
              <a:t>3)  Explica la importancia de cada derecho.</a:t>
            </a:r>
          </a:p>
          <a:p>
            <a:pPr marL="457200" indent="-457200">
              <a:buAutoNum type="alphaLcParenR"/>
            </a:pPr>
            <a:r>
              <a:rPr lang="es-CL" altLang="en-US" sz="2400" dirty="0"/>
              <a:t>¿Por qué es importante disfrutar de juegos y recreación?</a:t>
            </a:r>
          </a:p>
          <a:p>
            <a:pPr marL="457200" indent="-457200">
              <a:buAutoNum type="alphaLcParenR"/>
            </a:pPr>
            <a:r>
              <a:rPr lang="es-CL" altLang="en-US" sz="2400" dirty="0"/>
              <a:t>¿Por qué es importante no trabajar antes de la edad apropiada?</a:t>
            </a:r>
          </a:p>
          <a:p>
            <a:pPr marL="457200" indent="-457200">
              <a:buAutoNum type="alphaLcParenR"/>
            </a:pPr>
            <a:r>
              <a:rPr lang="es-CL" altLang="en-US" sz="2400" dirty="0"/>
              <a:t>¿Por qué es importante tener un nombre y una nacionalidad?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/>
              <a:t>Me autoevalúo</a:t>
            </a:r>
            <a:endParaRPr lang="en-US" altLang="en-US"/>
          </a:p>
        </p:txBody>
      </p:sp>
      <p:sp>
        <p:nvSpPr>
          <p:cNvPr id="11267" name="Cuadro de texto 5"/>
          <p:cNvSpPr txBox="1">
            <a:spLocks noChangeArrowheads="1"/>
          </p:cNvSpPr>
          <p:nvPr/>
        </p:nvSpPr>
        <p:spPr bwMode="auto">
          <a:xfrm>
            <a:off x="746125" y="1857375"/>
            <a:ext cx="8204200" cy="3933825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Pinta la carita que consideres corresponde a tu desempe</a:t>
            </a:r>
            <a:r>
              <a:rPr lang="es-CL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lang="es-CL" altLang="en-US" sz="1400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endParaRPr lang="es-CL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1) Sigo las instrucciones:                                </a:t>
            </a:r>
            <a:endParaRPr lang="es-CL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2) Cuido mi letra y ortograf</a:t>
            </a:r>
            <a:r>
              <a:rPr lang="es-CL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a:  </a:t>
            </a:r>
            <a:endParaRPr lang="es-CL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3) Entiendo los derechos de los :</a:t>
            </a:r>
            <a:endParaRPr lang="es-CL" alt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niños y niñas.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L" altLang="en-US" sz="1400" b="1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s-CL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CL" altLang="en-US" sz="1400" b="1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Voy aprendiendo cada día más?</a:t>
            </a:r>
            <a:endParaRPr lang="es-CL" alt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Imagen 14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6096000" y="2483080"/>
            <a:ext cx="55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15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2419350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17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464594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n 19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9" y="3216379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n 20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6096000" y="3260829"/>
            <a:ext cx="581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n 21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19740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n 22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6" y="4056063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n 23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6134738" y="4032944"/>
            <a:ext cx="581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n 24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8893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n 25" descr="Resultado de imagen de caritas de emoji sin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6" y="4901585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Imagen 26" descr="Resultado de imagen de caritas de emoji sin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7806" r="8182" b="10217"/>
          <a:stretch>
            <a:fillRect/>
          </a:stretch>
        </p:blipFill>
        <p:spPr bwMode="auto">
          <a:xfrm>
            <a:off x="6122117" y="4805059"/>
            <a:ext cx="581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Imagen 27" descr="Resultado de imagen de caritas de emoji sin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739558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14"/>
          <p:cNvSpPr>
            <a:spLocks noChangeArrowheads="1"/>
          </p:cNvSpPr>
          <p:nvPr/>
        </p:nvSpPr>
        <p:spPr bwMode="auto">
          <a:xfrm>
            <a:off x="1095375" y="803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095375" y="1260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028" name="Picture 4" descr="Banco de imagenes | Imágenes | Pag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3" y="1983017"/>
            <a:ext cx="2308071" cy="28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401</Words>
  <Application>Microsoft Macintosh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Bradley Hand ITC</vt:lpstr>
      <vt:lpstr>Broadway</vt:lpstr>
      <vt:lpstr>Calibri</vt:lpstr>
      <vt:lpstr>Calibri Light</vt:lpstr>
      <vt:lpstr>Cooper Black</vt:lpstr>
      <vt:lpstr>Lucida Calligraphy</vt:lpstr>
      <vt:lpstr>Times New Roman</vt:lpstr>
      <vt:lpstr>Tema de Office</vt:lpstr>
      <vt:lpstr>  Historia Cuartos Básicos PPT 3</vt:lpstr>
      <vt:lpstr>¡¡Hola queridos y queridas  !!</vt:lpstr>
      <vt:lpstr>Presentación de PowerPoint</vt:lpstr>
      <vt:lpstr>Unidad 1: “¿Cómo mejoramos la vida en comunidad?”</vt:lpstr>
      <vt:lpstr>Recordemos: </vt:lpstr>
      <vt:lpstr> Actividades: </vt:lpstr>
      <vt:lpstr>Actividades evaluadas: (para trabajar en cuaderno anaranjado)</vt:lpstr>
      <vt:lpstr>Presentación de PowerPoint</vt:lpstr>
      <vt:lpstr>Me autoevalúo</vt:lpstr>
      <vt:lpstr>¡¡Muy bien!!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Usuario de Microsoft Office</cp:lastModifiedBy>
  <cp:revision>90</cp:revision>
  <dcterms:created xsi:type="dcterms:W3CDTF">2020-03-03T11:41:36Z</dcterms:created>
  <dcterms:modified xsi:type="dcterms:W3CDTF">2020-04-06T22:29:23Z</dcterms:modified>
</cp:coreProperties>
</file>