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75" r:id="rId4"/>
    <p:sldId id="276" r:id="rId5"/>
    <p:sldId id="280" r:id="rId6"/>
    <p:sldId id="278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0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5037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7433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34352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99169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s-C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19140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65449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89733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40028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09740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83313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8432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C83F05A-373E-4E6E-AD41-158A8879AFDF}" type="datetimeFigureOut">
              <a:rPr lang="es-CL" smtClean="0"/>
              <a:pPr/>
              <a:t>06-04-2020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9BEE1EE-8F9F-4D84-A761-88F6EBEAF975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79634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L" dirty="0" smtClean="0"/>
              <a:t>INFORMACIÓN </a:t>
            </a:r>
            <a:r>
              <a:rPr lang="es-CL" dirty="0" err="1" smtClean="0"/>
              <a:t>psu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sz="3200" dirty="0" smtClean="0"/>
              <a:t>“</a:t>
            </a:r>
            <a:r>
              <a:rPr lang="es-CL" sz="2800" dirty="0" smtClean="0"/>
              <a:t>PRUEBA DE TRANSICION” </a:t>
            </a:r>
            <a:endParaRPr lang="es-CL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80474" y="5230948"/>
            <a:ext cx="7891272" cy="74893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CL" dirty="0" smtClean="0"/>
              <a:t>Oscar Rozas </a:t>
            </a:r>
            <a:r>
              <a:rPr lang="es-CL" dirty="0" smtClean="0"/>
              <a:t>Paredes - Coordinador PSU</a:t>
            </a:r>
          </a:p>
          <a:p>
            <a:pPr algn="ctr"/>
            <a:r>
              <a:rPr lang="es-CL" dirty="0" smtClean="0"/>
              <a:t>Alejandro Vallejos Ramírez – Orientador </a:t>
            </a:r>
            <a:endParaRPr lang="es-CL" dirty="0" smtClean="0"/>
          </a:p>
        </p:txBody>
      </p:sp>
      <p:pic>
        <p:nvPicPr>
          <p:cNvPr id="4" name="3 Imagen" descr="pie pagina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079999"/>
            <a:ext cx="12206513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28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Proceso selección universitaria 2021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800" dirty="0" smtClean="0"/>
              <a:t>Durante la primera semana de mayo, se entregará por parte de DEMRE las fechas oficiales acerca del proceso 2021.</a:t>
            </a:r>
          </a:p>
          <a:p>
            <a:endParaRPr lang="es-CL" sz="2800" dirty="0" smtClean="0"/>
          </a:p>
          <a:p>
            <a:r>
              <a:rPr lang="es-CL" sz="2800" dirty="0" smtClean="0"/>
              <a:t>De igual modo se entregarán los temarios de las Pruebas Alternativas, definiendo cual serán las pruebas a incorporar en el proceso de transición 2021.</a:t>
            </a:r>
          </a:p>
          <a:p>
            <a:endParaRPr lang="es-CL" dirty="0"/>
          </a:p>
        </p:txBody>
      </p:sp>
      <p:pic>
        <p:nvPicPr>
          <p:cNvPr id="4" name="3 Imagen" descr="pie pagina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079999"/>
            <a:ext cx="12206513" cy="18070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421" y="0"/>
            <a:ext cx="11846257" cy="1609344"/>
          </a:xfrm>
        </p:spPr>
        <p:txBody>
          <a:bodyPr>
            <a:normAutofit/>
          </a:bodyPr>
          <a:lstStyle/>
          <a:p>
            <a:r>
              <a:rPr lang="es-CL" sz="4800" dirty="0" smtClean="0"/>
              <a:t>  Características prueba de transición 2020-2021</a:t>
            </a:r>
            <a:endParaRPr lang="es-CL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7672" y="1609343"/>
            <a:ext cx="11191164" cy="4849513"/>
          </a:xfrm>
        </p:spPr>
        <p:txBody>
          <a:bodyPr>
            <a:normAutofit/>
          </a:bodyPr>
          <a:lstStyle/>
          <a:p>
            <a:r>
              <a:rPr lang="es-CL" sz="2400" b="1" dirty="0" smtClean="0"/>
              <a:t>Se aplicarán dos pruebas : Competencias </a:t>
            </a:r>
            <a:r>
              <a:rPr lang="es-CL" sz="2400" b="1" dirty="0"/>
              <a:t>Lectoras y </a:t>
            </a:r>
            <a:r>
              <a:rPr lang="es-CL" sz="2400" b="1" dirty="0" smtClean="0"/>
              <a:t>Competencias </a:t>
            </a:r>
            <a:r>
              <a:rPr lang="es-CL" sz="2400" b="1" dirty="0" smtClean="0"/>
              <a:t>Matemática</a:t>
            </a:r>
          </a:p>
          <a:p>
            <a:r>
              <a:rPr lang="es-CL" sz="2400" b="1" dirty="0" smtClean="0"/>
              <a:t>65 </a:t>
            </a:r>
            <a:r>
              <a:rPr lang="es-CL" sz="2400" b="1" dirty="0" smtClean="0"/>
              <a:t>preguntas (60 para cálculo de puntaje</a:t>
            </a:r>
            <a:r>
              <a:rPr lang="es-CL" sz="2400" b="1" dirty="0" smtClean="0"/>
              <a:t>)</a:t>
            </a:r>
          </a:p>
          <a:p>
            <a:r>
              <a:rPr lang="es-CL" sz="2400" dirty="0" smtClean="0"/>
              <a:t>Contenido </a:t>
            </a:r>
            <a:r>
              <a:rPr lang="es-CL" sz="2400" dirty="0"/>
              <a:t>entre </a:t>
            </a:r>
            <a:r>
              <a:rPr lang="es-CL" sz="2400" dirty="0" smtClean="0"/>
              <a:t>7° básico y 2° medio,  considerando </a:t>
            </a:r>
            <a:r>
              <a:rPr lang="es-CL" sz="2400" dirty="0"/>
              <a:t>las </a:t>
            </a:r>
            <a:r>
              <a:rPr lang="es-CL" sz="2400" b="1" dirty="0"/>
              <a:t>nuevas </a:t>
            </a:r>
            <a:r>
              <a:rPr lang="es-CL" sz="2400" b="1" dirty="0" smtClean="0"/>
              <a:t>bases curriculares</a:t>
            </a:r>
            <a:r>
              <a:rPr lang="es-CL" sz="2400" b="1" dirty="0" smtClean="0"/>
              <a:t>.</a:t>
            </a:r>
          </a:p>
          <a:p>
            <a:r>
              <a:rPr lang="es-CL" sz="2400" b="1" dirty="0" smtClean="0"/>
              <a:t> </a:t>
            </a:r>
            <a:r>
              <a:rPr lang="es-CL" sz="2400" b="1" dirty="0"/>
              <a:t>S</a:t>
            </a:r>
            <a:r>
              <a:rPr lang="es-CL" sz="2400" b="1" dirty="0" smtClean="0"/>
              <a:t>e </a:t>
            </a:r>
            <a:r>
              <a:rPr lang="es-CL" sz="2400" dirty="0" smtClean="0"/>
              <a:t>elimina </a:t>
            </a:r>
            <a:r>
              <a:rPr lang="es-CL" sz="2400" dirty="0"/>
              <a:t>el plan de redacción y los conectores. Además, se incluyen de manera progresiva preguntas para medir </a:t>
            </a:r>
            <a:r>
              <a:rPr lang="es-CL" sz="2400" dirty="0" smtClean="0"/>
              <a:t>competencias lectoras</a:t>
            </a:r>
            <a:r>
              <a:rPr lang="es-CL" sz="2400" dirty="0" smtClean="0"/>
              <a:t>.</a:t>
            </a:r>
          </a:p>
          <a:p>
            <a:r>
              <a:rPr lang="es-CL" sz="2400" dirty="0" smtClean="0"/>
              <a:t>Ambas </a:t>
            </a:r>
            <a:r>
              <a:rPr lang="es-CL" sz="2400" dirty="0"/>
              <a:t>pruebas estén enfocadas en medir competencias y no conocimientos. </a:t>
            </a:r>
            <a:endParaRPr lang="es-CL" sz="2400" dirty="0" smtClean="0"/>
          </a:p>
          <a:p>
            <a:pPr marL="0" indent="0">
              <a:buNone/>
            </a:pPr>
            <a:endParaRPr lang="es-CL" dirty="0" smtClean="0"/>
          </a:p>
        </p:txBody>
      </p:sp>
      <p:pic>
        <p:nvPicPr>
          <p:cNvPr id="4" name="3 Imagen" descr="pie pagina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079999"/>
            <a:ext cx="12206513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84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48041"/>
            <a:ext cx="10058400" cy="1609344"/>
          </a:xfrm>
        </p:spPr>
        <p:txBody>
          <a:bodyPr/>
          <a:lstStyle/>
          <a:p>
            <a:r>
              <a:rPr lang="es-CL" dirty="0" smtClean="0"/>
              <a:t>Cambios importantes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1407886"/>
            <a:ext cx="10058400" cy="5225143"/>
          </a:xfrm>
        </p:spPr>
        <p:txBody>
          <a:bodyPr>
            <a:normAutofit/>
          </a:bodyPr>
          <a:lstStyle/>
          <a:p>
            <a:pPr algn="just"/>
            <a:r>
              <a:rPr lang="es-CL" sz="2400" b="1" dirty="0"/>
              <a:t>Promedio de notas de Enseñanza Media que los ubique en el 10% superior de su establecimiento,</a:t>
            </a:r>
            <a:r>
              <a:rPr lang="es-CL" sz="2400" dirty="0"/>
              <a:t> independiente de si alcanzan o no el mínimo de postulación de 450 puntos promedio entre las pruebas de Lenguaje y Matemáticas</a:t>
            </a:r>
            <a:r>
              <a:rPr lang="es-CL" sz="2400" dirty="0" smtClean="0"/>
              <a:t>.</a:t>
            </a:r>
          </a:p>
          <a:p>
            <a:pPr algn="just"/>
            <a:r>
              <a:rPr lang="es-CL" sz="2400" dirty="0" smtClean="0"/>
              <a:t>El </a:t>
            </a:r>
            <a:r>
              <a:rPr lang="es-CL" sz="2400" dirty="0"/>
              <a:t>segundo cambio dice relación con un sistema de ponderaciones flexibles. </a:t>
            </a:r>
            <a:r>
              <a:rPr lang="es-CL" sz="2400" b="1" dirty="0"/>
              <a:t>Este disminuirá la ponderación mínima de la prueba a un 30%, para ampliar flexibilidad de todos los instrumentos (NEM y Ranking).</a:t>
            </a:r>
            <a:r>
              <a:rPr lang="es-CL" sz="2400" dirty="0"/>
              <a:t> </a:t>
            </a:r>
            <a:endParaRPr lang="es-CL" sz="2400" dirty="0" smtClean="0"/>
          </a:p>
          <a:p>
            <a:pPr algn="just"/>
            <a:r>
              <a:rPr lang="es-CL" sz="2400" b="1" dirty="0" smtClean="0"/>
              <a:t>Se </a:t>
            </a:r>
            <a:r>
              <a:rPr lang="es-CL" sz="2400" b="1" dirty="0"/>
              <a:t>aumenta la admisión especial a un 20% para todas las universidades y 25% a las universidades de zonas extremas. </a:t>
            </a:r>
            <a:r>
              <a:rPr lang="es-CL" sz="2400" dirty="0"/>
              <a:t> </a:t>
            </a:r>
          </a:p>
          <a:p>
            <a:pPr algn="just"/>
            <a:endParaRPr lang="es-CL" dirty="0"/>
          </a:p>
        </p:txBody>
      </p:sp>
      <p:pic>
        <p:nvPicPr>
          <p:cNvPr id="4" name="3 Imagen" descr="pie pagina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079999"/>
            <a:ext cx="12206513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495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24114" y="6298971"/>
            <a:ext cx="10609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Fuente: https</a:t>
            </a:r>
            <a:r>
              <a:rPr lang="es-CL" dirty="0" smtClean="0"/>
              <a:t>://www.mineduc.cl/principales-ejes-del-nuevo-sistema-de-acceso-universitario/</a:t>
            </a:r>
            <a:endParaRPr lang="es-CL" dirty="0"/>
          </a:p>
        </p:txBody>
      </p:sp>
      <p:pic>
        <p:nvPicPr>
          <p:cNvPr id="5" name="4 Imagen" descr="Resumen cambio PS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742" y="210768"/>
            <a:ext cx="9371238" cy="595780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/>
          <a:lstStyle/>
          <a:p>
            <a:r>
              <a:rPr lang="es-CL" dirty="0" smtClean="0"/>
              <a:t>Facsímil </a:t>
            </a:r>
            <a:r>
              <a:rPr lang="es-CL" dirty="0" smtClean="0"/>
              <a:t>prueba transición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7672" y="1466315"/>
            <a:ext cx="10555042" cy="4050792"/>
          </a:xfrm>
        </p:spPr>
        <p:txBody>
          <a:bodyPr>
            <a:noAutofit/>
          </a:bodyPr>
          <a:lstStyle/>
          <a:p>
            <a:r>
              <a:rPr lang="es-CL" sz="2400" dirty="0" smtClean="0"/>
              <a:t>Se c</a:t>
            </a:r>
            <a:r>
              <a:rPr lang="es-CL" sz="2400" dirty="0" smtClean="0"/>
              <a:t>onfeccionaran </a:t>
            </a:r>
            <a:r>
              <a:rPr lang="es-CL" sz="2400" dirty="0" smtClean="0"/>
              <a:t>ensayos con 65 preguntas para Matemática y Lenguaje</a:t>
            </a:r>
          </a:p>
          <a:p>
            <a:r>
              <a:rPr lang="es-CL" sz="2400" dirty="0" smtClean="0"/>
              <a:t>En caso de Lenguaje, eliminar conectores y plan de redacción</a:t>
            </a:r>
          </a:p>
          <a:p>
            <a:r>
              <a:rPr lang="es-CL" sz="2400" dirty="0" smtClean="0"/>
              <a:t>Ciencias e Historia se mantienen con la misma modalidad 80 preguntas cada uno</a:t>
            </a:r>
          </a:p>
          <a:p>
            <a:r>
              <a:rPr lang="es-CL" sz="2400" dirty="0" smtClean="0"/>
              <a:t>El tiempo para desarrollar las pruebas se mantienen:</a:t>
            </a:r>
          </a:p>
          <a:p>
            <a:r>
              <a:rPr lang="es-CL" sz="2400" dirty="0" smtClean="0"/>
              <a:t>2 horas 30 minutos para Competencias lectoras y para la prueba de Historia.</a:t>
            </a:r>
          </a:p>
          <a:p>
            <a:r>
              <a:rPr lang="es-CL" sz="2400" dirty="0" smtClean="0"/>
              <a:t>2 horas 40 minutos para prueba de competencias en matemática y para la prueba de ciencias</a:t>
            </a:r>
            <a:endParaRPr lang="es-CL" sz="2400" dirty="0"/>
          </a:p>
        </p:txBody>
      </p:sp>
      <p:pic>
        <p:nvPicPr>
          <p:cNvPr id="4" name="3 Imagen" descr="pie pagina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079999"/>
            <a:ext cx="12206513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2760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457</TotalTime>
  <Words>203</Words>
  <Application>Microsoft Office PowerPoint</Application>
  <PresentationFormat>Personalizado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Tipo de madera</vt:lpstr>
      <vt:lpstr>INFORMACIÓN psu “PRUEBA DE TRANSICION” </vt:lpstr>
      <vt:lpstr>Proceso selección universitaria 2021</vt:lpstr>
      <vt:lpstr>  Características prueba de transición 2020-2021</vt:lpstr>
      <vt:lpstr>Cambios importantes</vt:lpstr>
      <vt:lpstr>Diapositiva 5</vt:lpstr>
      <vt:lpstr>Facsímil prueba transición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janovazul</cp:lastModifiedBy>
  <cp:revision>48</cp:revision>
  <dcterms:created xsi:type="dcterms:W3CDTF">2019-03-28T18:08:14Z</dcterms:created>
  <dcterms:modified xsi:type="dcterms:W3CDTF">2020-04-06T15:49:48Z</dcterms:modified>
</cp:coreProperties>
</file>