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7" r:id="rId2"/>
    <p:sldId id="420" r:id="rId3"/>
    <p:sldId id="435" r:id="rId4"/>
    <p:sldId id="436" r:id="rId5"/>
    <p:sldId id="437" r:id="rId6"/>
    <p:sldId id="438" r:id="rId7"/>
    <p:sldId id="439" r:id="rId8"/>
    <p:sldId id="440" r:id="rId9"/>
    <p:sldId id="380" r:id="rId10"/>
  </p:sldIdLst>
  <p:sldSz cx="12192000" cy="6858000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4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AE18DA0A-CF03-5F49-9830-9EEB6B73C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C676DDD-562A-974F-8056-CA940273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16514-D59D-4E49-A352-4BEB5B3A8BA0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94222B9-C141-F44A-A82E-B206FB537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4DB7850-C999-2D45-81FB-65E76291A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94FEC-FC91-5648-89F8-71CEFD73DA6C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07953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A532F8-1864-244F-BCC9-44B76E24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5E42-6726-364B-8280-1E078E8D3751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85A34D-EBFD-F34A-B78F-BFA9AB69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47E876-5764-6E42-AB13-F64EF57E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B3A49-B818-774D-BA70-EDE1D40EA2B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8621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ECEF75-6CE2-2A41-BD97-C0CB09902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8D2C7-D6DC-FC42-AE34-112045C4FEE1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E5ECF7-5EE5-FD40-8B07-5F995606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591526-B724-C448-B9DE-5F3F3926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C6DD7-9B78-9B44-BDEF-105A25037D4B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331258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928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910F3E91-45A0-404C-B9BF-0557064F45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2E37457-C7E8-F349-B545-F9B305E2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E4C7-2259-2D47-83F5-86227A63EDC4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7FF3B73-0FA8-314F-B8CB-27C84646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0B3CF16-D349-BB4C-882E-319A2E15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2481F-FDAA-854B-97DE-102BE285B30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48908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19DC43-7C8E-B64F-9F97-FB6863F2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AB2DF-1882-F24E-BFF1-4DFB9FA3FF04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EA5836-BAC3-D546-AEB9-2F8C9725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CBBC11-CDB9-D24D-BED8-2D8EEE14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4BCD-7DFF-0F4B-AF27-3754EE8FE8CB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2567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AAA85010-6856-134C-B655-576C8BCE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616D8-86D8-7449-A1E3-F89F8F64F996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00969995-5CD8-8045-8601-BB7B56DA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38840B2A-163D-764B-8FD5-B3609907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CA387-0DCA-934E-8BDB-EA4C8A76061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70072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F26C2C9-A58D-EA4F-90AB-A40C07A5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FA3DE-EF0E-294A-81EA-CAC289978D5C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CF48304E-17EA-6645-9035-6853D59B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1B1B3FBC-789F-B64E-9D31-6B13882E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B2241-065B-F247-96FD-D060167DC20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80009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00CD6C0-2220-344A-8DFA-70290435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DF37-FF4C-004F-BA20-5DA38928DCEF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4E8215ED-5A92-C942-A59B-7A13F1BE6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A2405CE-4BBE-FA4D-8651-F61A7222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F8B22-FA83-9544-AD85-224231DE3D3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1074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CFC87140-EB16-AE47-925A-69F39F76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C8FE0-48C2-9543-A01C-7C432173767C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116F353B-15A1-894E-9F4C-CDFB4256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65606F8B-A49F-E445-8CCF-DD456495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AAD3E-2C32-0146-996F-6369230B0145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95169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E94F936-AC0D-E441-95A3-6FDB445F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90C4-41A9-9E44-A576-6EEB76E96D50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3D49350-E2CE-934E-B87E-44BDFA8B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1FD9E9A-AD50-4843-AF55-705FE430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D6BDA-D1E6-814C-903C-88BCF15F001B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8588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03A703E-7FCF-A54D-B12A-1B64D36E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9A589-6B9C-7141-B634-959D825C5206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65F49DB-6E8D-2B4D-9DA5-BDC74B8F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3060D43-0109-B040-BE7B-8343D8CE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7680E-5375-7346-8592-FF15279F85E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49149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77FFAA3F-7006-8448-A62F-38FC8191E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A0451599-FA3C-8646-9BDA-C0FF6CE28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los estilos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8D8C91-176F-9A41-BD39-95A47D467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A8BFC7-69FB-3E40-B438-38A9A7B671FB}" type="datetimeFigureOut">
              <a:rPr lang="es-CL"/>
              <a:pPr>
                <a:defRPr/>
              </a:pPr>
              <a:t>08-04-20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D8A59-9FC4-7348-9DED-04CB7CDC5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5F6951-AABA-4141-95C0-FD886462F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282EB29-FA7A-B946-963B-DA22145D5AB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cchacoff@cldv.c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n 4">
            <a:extLst>
              <a:ext uri="{FF2B5EF4-FFF2-40B4-BE49-F238E27FC236}">
                <a16:creationId xmlns:a16="http://schemas.microsoft.com/office/drawing/2014/main" id="{46ED9AB9-8B8A-F548-9F63-E839755B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ítulo 1">
            <a:extLst>
              <a:ext uri="{FF2B5EF4-FFF2-40B4-BE49-F238E27FC236}">
                <a16:creationId xmlns:a16="http://schemas.microsoft.com/office/drawing/2014/main" id="{ADA13560-1D37-3644-AAE8-344B6F2E35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0501" y="2683094"/>
            <a:ext cx="8626475" cy="2038350"/>
          </a:xfrm>
        </p:spPr>
        <p:txBody>
          <a:bodyPr/>
          <a:lstStyle/>
          <a:p>
            <a:r>
              <a:rPr lang="es-CL" altLang="es-CL" sz="5400" dirty="0"/>
              <a:t> </a:t>
            </a:r>
            <a:br>
              <a:rPr lang="es-CL" altLang="es-CL" sz="5400" dirty="0"/>
            </a:br>
            <a:br>
              <a:rPr lang="es-CL" altLang="es-CL" sz="5400" dirty="0"/>
            </a:br>
            <a:r>
              <a:rPr lang="es-CL" altLang="es-CL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Matemática Nº4</a:t>
            </a:r>
            <a:br>
              <a:rPr lang="es-CL" altLang="es-CL" sz="5400" dirty="0"/>
            </a:br>
            <a:br>
              <a:rPr lang="es-CL" altLang="es-CL" sz="5400" dirty="0"/>
            </a:br>
            <a:br>
              <a:rPr lang="es-CL" altLang="es-CL" sz="5400" dirty="0"/>
            </a:br>
            <a:r>
              <a:rPr lang="es-CL" altLang="es-CL" sz="5400" dirty="0"/>
              <a:t>MULTIPLICACIÓN DE FRACCIONES</a:t>
            </a:r>
            <a:br>
              <a:rPr lang="es-CL" altLang="es-CL" sz="5400" dirty="0"/>
            </a:br>
            <a:endParaRPr lang="es-CL" altLang="es-CL" sz="5400" dirty="0"/>
          </a:p>
        </p:txBody>
      </p:sp>
      <p:sp>
        <p:nvSpPr>
          <p:cNvPr id="13315" name="Subtítulo 2">
            <a:extLst>
              <a:ext uri="{FF2B5EF4-FFF2-40B4-BE49-F238E27FC236}">
                <a16:creationId xmlns:a16="http://schemas.microsoft.com/office/drawing/2014/main" id="{F283D930-4A9E-DA46-8D6E-0AB0A02314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55656" y="4163739"/>
            <a:ext cx="9936163" cy="800100"/>
          </a:xfrm>
        </p:spPr>
        <p:txBody>
          <a:bodyPr/>
          <a:lstStyle/>
          <a:p>
            <a:r>
              <a:rPr lang="es-CL" altLang="es-CL" dirty="0"/>
              <a:t>DIRECCIÓN ACADÉMICA DE ENSEÑANZA MEDIA</a:t>
            </a:r>
          </a:p>
          <a:p>
            <a:r>
              <a:rPr lang="es-CL" altLang="es-CL" dirty="0"/>
              <a:t>Prof. Carolina </a:t>
            </a:r>
            <a:r>
              <a:rPr lang="es-CL" altLang="es-CL" dirty="0" err="1"/>
              <a:t>Chacoff</a:t>
            </a:r>
            <a:r>
              <a:rPr lang="es-CL" altLang="es-CL" dirty="0"/>
              <a:t> Morales</a:t>
            </a:r>
          </a:p>
          <a:p>
            <a:r>
              <a:rPr lang="es-CL" altLang="es-CL" dirty="0"/>
              <a:t>7° básico</a:t>
            </a:r>
          </a:p>
          <a:p>
            <a:r>
              <a:rPr lang="es-CL" altLang="es-CL" dirty="0"/>
              <a:t>Matemática</a:t>
            </a: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>
            <a:extLst>
              <a:ext uri="{FF2B5EF4-FFF2-40B4-BE49-F238E27FC236}">
                <a16:creationId xmlns:a16="http://schemas.microsoft.com/office/drawing/2014/main" id="{AA5E39A0-F3FA-984C-BD24-F72DA424D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/>
              <a:t>OBJETIVOS DE APRENDIZAJES</a:t>
            </a:r>
          </a:p>
        </p:txBody>
      </p:sp>
      <p:sp>
        <p:nvSpPr>
          <p:cNvPr id="14338" name="2 Marcador de contenido">
            <a:extLst>
              <a:ext uri="{FF2B5EF4-FFF2-40B4-BE49-F238E27FC236}">
                <a16:creationId xmlns:a16="http://schemas.microsoft.com/office/drawing/2014/main" id="{C1A0C78D-B59C-6B4B-9A6E-56A167F5E9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CL" altLang="es-CL" dirty="0"/>
              <a:t>Multiplicar de fracciones, aplicando simplificación para llegar a resultado con fracción irreductible. </a:t>
            </a:r>
          </a:p>
          <a:p>
            <a:r>
              <a:rPr lang="es-CL" altLang="es-CL" dirty="0"/>
              <a:t>Desarrollo actividades página 50 del</a:t>
            </a:r>
          </a:p>
          <a:p>
            <a:pPr marL="0" indent="0">
              <a:buNone/>
            </a:pPr>
            <a:r>
              <a:rPr lang="es-CL" altLang="es-CL" dirty="0"/>
              <a:t>  libro.  </a:t>
            </a:r>
          </a:p>
          <a:p>
            <a:endParaRPr lang="es-CL" altLang="es-CL" dirty="0"/>
          </a:p>
          <a:p>
            <a:endParaRPr lang="es-CL" alt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51840F-E751-FC4F-A6CB-D952510E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5"/>
          <a:stretch/>
        </p:blipFill>
        <p:spPr>
          <a:xfrm>
            <a:off x="7733993" y="2665074"/>
            <a:ext cx="2387442" cy="3270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>
            <a:extLst>
              <a:ext uri="{FF2B5EF4-FFF2-40B4-BE49-F238E27FC236}">
                <a16:creationId xmlns:a16="http://schemas.microsoft.com/office/drawing/2014/main" id="{E1495C36-91C0-A243-A3F5-15E2B85377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 dirty="0"/>
              <a:t>Antes de empezar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62E0F4A-0C3D-734E-AC1A-A42332CBB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L" dirty="0"/>
              <a:t>A continuación veras láminas de los ejercicios trabajados en esta semana en la plataforma zoom, la idea es poder ir verificando tu trabajo con lo enviado en este PPT.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93E6179-0891-B34C-8B13-6976DF675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986" y="582840"/>
            <a:ext cx="8682027" cy="5811838"/>
          </a:xfrm>
        </p:spPr>
      </p:pic>
    </p:spTree>
    <p:extLst>
      <p:ext uri="{BB962C8B-B14F-4D97-AF65-F5344CB8AC3E}">
        <p14:creationId xmlns:p14="http://schemas.microsoft.com/office/powerpoint/2010/main" val="83314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7D54D61-CC0B-E548-9898-0871C6ADA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050" y="2420144"/>
            <a:ext cx="3263900" cy="31623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CF9367-0F3D-2945-A761-133B2EA31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5" y="5198319"/>
            <a:ext cx="11337561" cy="16596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3E4D84-5E60-824E-9A1F-3422FB824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68" y="230956"/>
            <a:ext cx="5247485" cy="49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7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005906E-53FA-8C47-8E50-C4E1AAE40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27" l="0" r="80593">
                        <a14:foregroundMark x1="6334" y1="17724" x2="3235" y2="17724"/>
                        <a14:foregroundMark x1="57547" y1="16231" x2="57817" y2="373"/>
                        <a14:foregroundMark x1="1617" y1="16231" x2="0" y2="16604"/>
                        <a14:foregroundMark x1="6334" y1="10261" x2="270" y2="0"/>
                        <a14:foregroundMark x1="42049" y1="7463" x2="31671" y2="3731"/>
                        <a14:foregroundMark x1="26146" y1="10261" x2="11321" y2="6343"/>
                        <a14:foregroundMark x1="11321" y1="6343" x2="6065" y2="6343"/>
                        <a14:foregroundMark x1="6065" y1="6343" x2="5526" y2="5597"/>
                        <a14:foregroundMark x1="59299" y1="6716" x2="60377" y2="20336"/>
                        <a14:foregroundMark x1="59838" y1="28731" x2="59838" y2="51679"/>
                        <a14:foregroundMark x1="74259" y1="79664" x2="2156" y2="74067"/>
                        <a14:foregroundMark x1="2156" y1="74067" x2="2156" y2="74067"/>
                        <a14:foregroundMark x1="12803" y1="85075" x2="71563" y2="88060"/>
                        <a14:foregroundMark x1="75067" y1="96828" x2="31671" y2="94590"/>
                        <a14:foregroundMark x1="31671" y1="94590" x2="26550" y2="92164"/>
                        <a14:foregroundMark x1="26550" y1="92164" x2="15903" y2="91791"/>
                        <a14:foregroundMark x1="2965" y1="96082" x2="60108" y2="99813"/>
                        <a14:foregroundMark x1="78841" y1="95896" x2="78302" y2="74813"/>
                        <a14:foregroundMark x1="79784" y1="99440" x2="79784" y2="73321"/>
                        <a14:foregroundMark x1="80054" y1="88060" x2="79650" y2="58955"/>
                        <a14:foregroundMark x1="79380" y1="54478" x2="79380" y2="34328"/>
                        <a14:foregroundMark x1="80593" y1="36940" x2="80054" y2="63806"/>
                        <a14:backgroundMark x1="66846" y1="4104" x2="71024" y2="8955"/>
                        <a14:backgroundMark x1="71024" y1="8955" x2="74528" y2="3172"/>
                        <a14:backgroundMark x1="74528" y1="3172" x2="68733" y2="3545"/>
                        <a14:backgroundMark x1="68733" y1="3545" x2="66307" y2="5597"/>
                      </a14:backgroundRemoval>
                    </a14:imgEffect>
                  </a14:imgLayer>
                </a14:imgProps>
              </a:ext>
            </a:extLst>
          </a:blip>
          <a:srcRect r="18820"/>
          <a:stretch/>
        </p:blipFill>
        <p:spPr>
          <a:xfrm>
            <a:off x="1347850" y="145143"/>
            <a:ext cx="7748023" cy="6530484"/>
          </a:xfrm>
        </p:spPr>
      </p:pic>
    </p:spTree>
    <p:extLst>
      <p:ext uri="{BB962C8B-B14F-4D97-AF65-F5344CB8AC3E}">
        <p14:creationId xmlns:p14="http://schemas.microsoft.com/office/powerpoint/2010/main" val="2173529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4E04B-B3CA-284F-9D82-E523C3D5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55CA4AE-3619-1E4E-8F2F-48860F78A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907" y="742496"/>
            <a:ext cx="8766313" cy="49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4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0213F-299A-844D-B64A-17AFEC86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3" y="45811"/>
            <a:ext cx="11713028" cy="1325563"/>
          </a:xfrm>
        </p:spPr>
        <p:txBody>
          <a:bodyPr/>
          <a:lstStyle/>
          <a:p>
            <a:r>
              <a:rPr lang="es-CL" sz="3600" dirty="0"/>
              <a:t>EVALUACIÓN FORMATIVA    </a:t>
            </a:r>
            <a:br>
              <a:rPr lang="es-CL" sz="3600" dirty="0"/>
            </a:br>
            <a:r>
              <a:rPr lang="es-CL" sz="3600" dirty="0"/>
              <a:t>(leer explicación de proxima lámina)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9C8389D-8A8B-5748-9DA9-1B3CC9E57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1" b="98446" l="421" r="99719">
                        <a14:foregroundMark x1="17532" y1="46459" x2="5750" y2="93264"/>
                        <a14:foregroundMark x1="23282" y1="49050" x2="26367" y2="92228"/>
                        <a14:foregroundMark x1="30856" y1="53886" x2="43198" y2="98100"/>
                        <a14:foregroundMark x1="64095" y1="46459" x2="72791" y2="97755"/>
                        <a14:foregroundMark x1="91304" y1="55268" x2="94670" y2="98791"/>
                        <a14:foregroundMark x1="10659" y1="51641" x2="561" y2="51986"/>
                        <a14:foregroundMark x1="6031" y1="10190" x2="6031" y2="691"/>
                        <a14:foregroundMark x1="94250" y1="23316" x2="99158" y2="23661"/>
                        <a14:foregroundMark x1="88597" y1="10382" x2="99719" y2="10708"/>
                        <a14:backgroundMark x1="89500" y1="7904" x2="84011" y2="2245"/>
                        <a14:backgroundMark x1="84011" y1="2245" x2="88734" y2="8846"/>
                        <a14:backgroundMark x1="83731" y1="5009" x2="89762" y2="8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1" y="1371374"/>
            <a:ext cx="6472258" cy="5255873"/>
          </a:xfrm>
        </p:spPr>
      </p:pic>
    </p:spTree>
    <p:extLst>
      <p:ext uri="{BB962C8B-B14F-4D97-AF65-F5344CB8AC3E}">
        <p14:creationId xmlns:p14="http://schemas.microsoft.com/office/powerpoint/2010/main" val="46385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>
            <a:extLst>
              <a:ext uri="{FF2B5EF4-FFF2-40B4-BE49-F238E27FC236}">
                <a16:creationId xmlns:a16="http://schemas.microsoft.com/office/drawing/2014/main" id="{9230C49C-8518-3444-A419-7502EE1E0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CL" altLang="es-CL" sz="3200" dirty="0"/>
              <a:t>Evaluación Formativa</a:t>
            </a:r>
          </a:p>
        </p:txBody>
      </p:sp>
      <p:sp>
        <p:nvSpPr>
          <p:cNvPr id="12291" name="Marcador de contenido 1">
            <a:extLst>
              <a:ext uri="{FF2B5EF4-FFF2-40B4-BE49-F238E27FC236}">
                <a16:creationId xmlns:a16="http://schemas.microsoft.com/office/drawing/2014/main" id="{7FB33ECD-DD1B-994C-84AF-0D7305832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883631"/>
            <a:ext cx="11903242" cy="5090737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CL" altLang="es-CL" dirty="0"/>
              <a:t>Realiza los ejercicios planteados en el texto SM, página 50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CL" altLang="es-CL" dirty="0"/>
              <a:t>Solo enviar fotografía de ejercicios de la actividad  Nº 7, estos ejercicios deben </a:t>
            </a:r>
            <a:r>
              <a:rPr lang="es-CL" altLang="es-CL" b="1" dirty="0"/>
              <a:t>tener su desarrollo para la revisión</a:t>
            </a:r>
            <a:r>
              <a:rPr lang="es-CL" altLang="es-CL" dirty="0"/>
              <a:t>. El resto lo trabajamos en la plataforma Zoom. </a:t>
            </a:r>
          </a:p>
          <a:p>
            <a:pPr algn="just">
              <a:defRPr/>
            </a:pPr>
            <a:r>
              <a:rPr lang="es-CL" altLang="es-CL" dirty="0"/>
              <a:t>Todo el desarrollo debe ir en el cuaderno de manera ordenada para posterior revisión. </a:t>
            </a:r>
            <a:r>
              <a:rPr lang="es-CL" altLang="es-CL" b="1" dirty="0"/>
              <a:t>Sin desarrollo no habrá revisión. </a:t>
            </a:r>
          </a:p>
          <a:p>
            <a:pPr algn="just"/>
            <a:r>
              <a:rPr lang="es-CL" altLang="es-CL" dirty="0">
                <a:solidFill>
                  <a:srgbClr val="FF0000"/>
                </a:solidFill>
              </a:rPr>
              <a:t>Debe enviar una fotografía de su cuaderno con el desarrollo de los ejercicios propuestos al correo de profesora </a:t>
            </a:r>
            <a:r>
              <a:rPr lang="es-CL" altLang="es-CL" dirty="0">
                <a:hlinkClick r:id="rId2"/>
              </a:rPr>
              <a:t>cchacoff@cldv.cl</a:t>
            </a:r>
            <a:r>
              <a:rPr lang="es-CL" altLang="es-CL" dirty="0"/>
              <a:t> </a:t>
            </a:r>
          </a:p>
          <a:p>
            <a:pPr marL="0" indent="0">
              <a:buNone/>
            </a:pPr>
            <a:endParaRPr lang="es-CL" altLang="es-CL" dirty="0"/>
          </a:p>
          <a:p>
            <a:r>
              <a:rPr lang="es-CL" altLang="es-CL" dirty="0"/>
              <a:t>Saludos cordiales para cada uno de ustedes.</a:t>
            </a:r>
          </a:p>
          <a:p>
            <a:pPr>
              <a:defRPr/>
            </a:pPr>
            <a:endParaRPr lang="es-CL" altLang="es-CL" dirty="0"/>
          </a:p>
          <a:p>
            <a:pPr>
              <a:defRPr/>
            </a:pPr>
            <a:endParaRPr lang="es-CL" altLang="es-CL" dirty="0"/>
          </a:p>
          <a:p>
            <a:pPr>
              <a:defRPr/>
            </a:pPr>
            <a:endParaRPr lang="es-CL" altLang="es-CL" dirty="0"/>
          </a:p>
          <a:p>
            <a:pPr>
              <a:defRPr/>
            </a:pPr>
            <a:endParaRPr lang="es-CL" altLang="es-CL" dirty="0"/>
          </a:p>
          <a:p>
            <a:pPr>
              <a:defRPr/>
            </a:pPr>
            <a:endParaRPr lang="es-CL" altLang="es-C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190</Words>
  <Application>Microsoft Macintosh PowerPoint</Application>
  <PresentationFormat>Panorámica</PresentationFormat>
  <Paragraphs>22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   Matemática Nº4   MULTIPLICACIÓN DE FRACCIONES </vt:lpstr>
      <vt:lpstr>OBJETIVOS DE APRENDIZAJES</vt:lpstr>
      <vt:lpstr>Antes de empezar</vt:lpstr>
      <vt:lpstr>Presentación de PowerPoint</vt:lpstr>
      <vt:lpstr>Presentación de PowerPoint</vt:lpstr>
      <vt:lpstr>Presentación de PowerPoint</vt:lpstr>
      <vt:lpstr>Presentación de PowerPoint</vt:lpstr>
      <vt:lpstr>EVALUACIÓN FORMATIVA     (leer explicación de proxima lámina)</vt:lpstr>
      <vt:lpstr>Evaluación Formativa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  PADRES Y APODERADOS MARZO 2020</dc:title>
  <dc:creator>Usuario de Microsoft Office</dc:creator>
  <cp:lastModifiedBy>felipe caglieri</cp:lastModifiedBy>
  <cp:revision>86</cp:revision>
  <dcterms:created xsi:type="dcterms:W3CDTF">2020-03-03T11:41:36Z</dcterms:created>
  <dcterms:modified xsi:type="dcterms:W3CDTF">2020-04-08T20:13:43Z</dcterms:modified>
</cp:coreProperties>
</file>