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7" r:id="rId2"/>
    <p:sldId id="432" r:id="rId3"/>
    <p:sldId id="464" r:id="rId4"/>
    <p:sldId id="459" r:id="rId5"/>
    <p:sldId id="460" r:id="rId6"/>
    <p:sldId id="461" r:id="rId7"/>
    <p:sldId id="465" r:id="rId8"/>
    <p:sldId id="466" r:id="rId9"/>
    <p:sldId id="467" r:id="rId10"/>
    <p:sldId id="468" r:id="rId11"/>
  </p:sldIdLst>
  <p:sldSz cx="12192000" cy="68580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2" autoAdjust="0"/>
    <p:restoredTop sz="94906"/>
  </p:normalViewPr>
  <p:slideViewPr>
    <p:cSldViewPr snapToGrid="0" snapToObjects="1">
      <p:cViewPr varScale="1">
        <p:scale>
          <a:sx n="128" d="100"/>
          <a:sy n="128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5E74E-CBC8-4357-91A3-168717277F0B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71159-306E-435E-877B-343ACA57636A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98057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FD71-DB52-4BAA-AEA9-3529B3FEAF41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E95C-93BE-4E4A-820C-B87CFF0D9F35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9907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05907-410E-4AC2-92C1-EE2B978238AF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CEEC6-3FED-4B13-8FFA-5D9926330543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073644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564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B4709-A087-4799-AB31-5D96BFD680FE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91DB6-BA3A-4D06-8868-8F0EC070F8E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93323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A97FA-28FC-411B-B48E-FF1A80F5EB0D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8F5F8-7B22-485B-B527-00B74AB1F6A7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17752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36767-695E-4CF9-8D1A-AE47CCB09F51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66CBE-B26B-4DCE-AB05-15602C05EE3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58977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80A27-E4F2-4849-80A4-B2CFAD8AE23F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4210-859A-4576-9A22-79514BFA5D81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47575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AEBB-9715-40FE-9877-2677B04EE02F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B00A-1B16-43EC-A611-6BD1A29C8ACB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28583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7D583-3A9B-4A75-ABD6-99CA6EEB88B8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CAA3D-516F-483E-A545-E5BF489F05D0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5272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F9C3C-D723-45B9-867F-DC7433826256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506E9-8E17-463E-9B44-3B59EA74447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72971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C68C-DF38-49B4-BB53-F224AD1E58D6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A3BF3-7332-45BF-AB56-B8E3AFE9576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89090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Marcador de tex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E8F084-3711-4B6C-BD60-9A67AFA90EA0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8BE714-6BDC-4879-8297-2AC9BB67C5E6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barria@cldv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ítulo 1"/>
          <p:cNvSpPr>
            <a:spLocks noGrp="1" noChangeArrowheads="1"/>
          </p:cNvSpPr>
          <p:nvPr>
            <p:ph type="ctrTitle"/>
          </p:nvPr>
        </p:nvSpPr>
        <p:spPr>
          <a:xfrm>
            <a:off x="2616993" y="1189037"/>
            <a:ext cx="6951663" cy="1889125"/>
          </a:xfrm>
        </p:spPr>
        <p:txBody>
          <a:bodyPr/>
          <a:lstStyle/>
          <a:p>
            <a:r>
              <a:rPr lang="es-CL" altLang="es-CL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Matemáticas Nº3</a:t>
            </a:r>
            <a:br>
              <a:rPr lang="es-CL" altLang="es-CL" sz="5400" dirty="0"/>
            </a:br>
            <a:br>
              <a:rPr lang="es-CL" altLang="es-CL" sz="5400" dirty="0"/>
            </a:br>
            <a:r>
              <a:rPr lang="es-CL" altLang="es-CL" sz="5400" dirty="0"/>
              <a:t>NÚMEROS COMPLEJOS</a:t>
            </a:r>
          </a:p>
        </p:txBody>
      </p:sp>
      <p:sp>
        <p:nvSpPr>
          <p:cNvPr id="5124" name="Subtítulo 2"/>
          <p:cNvSpPr>
            <a:spLocks noGrp="1" noChangeArrowheads="1"/>
          </p:cNvSpPr>
          <p:nvPr>
            <p:ph type="subTitle" idx="1"/>
          </p:nvPr>
        </p:nvSpPr>
        <p:spPr>
          <a:xfrm>
            <a:off x="1261267" y="4037806"/>
            <a:ext cx="9663113" cy="1860550"/>
          </a:xfrm>
        </p:spPr>
        <p:txBody>
          <a:bodyPr/>
          <a:lstStyle/>
          <a:p>
            <a:r>
              <a:rPr lang="es-ES" altLang="en-US" dirty="0"/>
              <a:t>PROFESOR: ÁNGEL BARRÍA CONTRERAS</a:t>
            </a:r>
          </a:p>
          <a:p>
            <a:r>
              <a:rPr lang="es-ES" altLang="en-US" dirty="0"/>
              <a:t>Nombre: ………………………………..…..	Curso: 3º---	</a:t>
            </a:r>
          </a:p>
          <a:p>
            <a:r>
              <a:rPr lang="es-ES" altLang="en-US" dirty="0"/>
              <a:t>Fecha :   /03/2020</a:t>
            </a:r>
            <a:endParaRPr lang="es-CL" altLang="en-US" dirty="0"/>
          </a:p>
          <a:p>
            <a:endParaRPr lang="es-CL" altLang="es-CL" dirty="0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RECORDATORIO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825625"/>
            <a:ext cx="12049432" cy="4351338"/>
          </a:xfrm>
        </p:spPr>
        <p:txBody>
          <a:bodyPr/>
          <a:lstStyle/>
          <a:p>
            <a:r>
              <a:rPr lang="es-CL" altLang="es-CL" sz="2400" dirty="0"/>
              <a:t>Estimado estudiante, el trabajo propuesto en el presente </a:t>
            </a:r>
            <a:r>
              <a:rPr lang="es-CL" altLang="es-CL" sz="2400" dirty="0" err="1"/>
              <a:t>power</a:t>
            </a:r>
            <a:r>
              <a:rPr lang="es-CL" altLang="es-CL" sz="2400" dirty="0"/>
              <a:t> </a:t>
            </a:r>
            <a:r>
              <a:rPr lang="es-CL" altLang="es-CL" sz="2400" dirty="0" err="1"/>
              <a:t>point</a:t>
            </a:r>
            <a:r>
              <a:rPr lang="es-CL" altLang="es-CL" sz="2400" dirty="0"/>
              <a:t>, debe ser entregado de acuerdo a lo siguiente:</a:t>
            </a:r>
          </a:p>
          <a:p>
            <a:pPr marL="0" indent="0">
              <a:buNone/>
            </a:pPr>
            <a:endParaRPr lang="es-CL" altLang="es-CL" sz="2400" dirty="0"/>
          </a:p>
          <a:p>
            <a:r>
              <a:rPr lang="es-CL" altLang="es-CL" sz="2400" dirty="0"/>
              <a:t>Primera entrega: viernes 3 de abril, resolución de diapositivas 3,4,5,6</a:t>
            </a:r>
          </a:p>
          <a:p>
            <a:r>
              <a:rPr lang="es-CL" altLang="es-CL" sz="2400" dirty="0"/>
              <a:t>Segunda entrega: viernes 10 de abril, resolución de diapositivas 7, 8, 9</a:t>
            </a:r>
          </a:p>
          <a:p>
            <a:endParaRPr lang="es-CL" altLang="es-CL" sz="2400" dirty="0"/>
          </a:p>
          <a:p>
            <a:r>
              <a:rPr lang="es-CL" altLang="es-CL" sz="2400" dirty="0"/>
              <a:t>Resolver los ejercicios en el cuaderno y enviar fotografía al los correos:</a:t>
            </a:r>
          </a:p>
          <a:p>
            <a:pPr marL="0" indent="0">
              <a:buNone/>
            </a:pPr>
            <a:r>
              <a:rPr lang="es-CL" altLang="es-CL" sz="2400" dirty="0">
                <a:hlinkClick r:id="rId2"/>
              </a:rPr>
              <a:t>           abarria@cldv.cl</a:t>
            </a:r>
            <a:r>
              <a:rPr lang="es-CL" altLang="es-CL" sz="2400" dirty="0"/>
              <a:t>                  angeleoncito111@Hotmail.com</a:t>
            </a:r>
            <a:endParaRPr lang="en-US" altLang="es-CL" sz="24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7113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606425" y="-30163"/>
            <a:ext cx="10515600" cy="1325563"/>
          </a:xfrm>
        </p:spPr>
        <p:txBody>
          <a:bodyPr/>
          <a:lstStyle/>
          <a:p>
            <a:r>
              <a:rPr lang="es-CL" altLang="en-US"/>
              <a:t>OBJETIVOS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138" y="858838"/>
            <a:ext cx="11560175" cy="4881562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endParaRPr lang="es-CL" sz="1200" dirty="0"/>
          </a:p>
          <a:p>
            <a:pPr algn="just">
              <a:defRPr/>
            </a:pPr>
            <a:r>
              <a:rPr lang="es-CL" sz="2400" dirty="0"/>
              <a:t>Comprender que los números complejos permiten resolver problemas sin solución en los números reales.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sz="2400" dirty="0"/>
              <a:t>•  Reconocer la relación entre los números complejos, los números imaginarios y los reales.</a:t>
            </a:r>
          </a:p>
          <a:p>
            <a:pPr marL="361950" indent="-361950" algn="just">
              <a:defRPr/>
            </a:pPr>
            <a:r>
              <a:rPr lang="es-CL" sz="2400" dirty="0"/>
              <a:t>Reconocer geométricamente el plano complejo y la ubicación de números complejos.</a:t>
            </a:r>
          </a:p>
          <a:p>
            <a:pPr marL="361950" indent="-361950" algn="just">
              <a:defRPr/>
            </a:pPr>
            <a:r>
              <a:rPr lang="es-CL" sz="2400" dirty="0"/>
              <a:t>Aplicar procedimientos de cálculo de adiciones, sustracciones, multiplicaciones y divisiones de números complejos, formulando conjeturas y demostrando algunas propiedades.</a:t>
            </a:r>
          </a:p>
          <a:p>
            <a:pPr marL="361950" indent="-361950" algn="just">
              <a:defRPr/>
            </a:pPr>
            <a:r>
              <a:rPr lang="es-CL" sz="2400" dirty="0"/>
              <a:t>Reconocer la relación entre los números complejos, los números imaginarios y los reales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3463" y="520700"/>
            <a:ext cx="8986837" cy="51196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n-US" sz="2400"/>
              <a:t>DESARROLLO.</a:t>
            </a:r>
            <a:br>
              <a:rPr lang="es-CL" altLang="en-US" sz="1200"/>
            </a:br>
            <a:r>
              <a:rPr lang="es-CL" altLang="en-US" sz="1200"/>
              <a:t>     .</a:t>
            </a:r>
            <a:endParaRPr lang="en-US" altLang="en-US" sz="1200"/>
          </a:p>
        </p:txBody>
      </p:sp>
      <p:pic>
        <p:nvPicPr>
          <p:cNvPr id="16387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813" y="1295400"/>
            <a:ext cx="9544050" cy="42322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1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1690688"/>
            <a:ext cx="10464800" cy="341788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813" y="546100"/>
            <a:ext cx="8128000" cy="37211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 flipV="1">
            <a:off x="838200" y="-1408113"/>
            <a:ext cx="10515600" cy="841375"/>
          </a:xfrm>
        </p:spPr>
        <p:txBody>
          <a:bodyPr/>
          <a:lstStyle/>
          <a:p>
            <a:endParaRPr lang="en-US" altLang="en-US" sz="1200"/>
          </a:p>
        </p:txBody>
      </p:sp>
      <p:pic>
        <p:nvPicPr>
          <p:cNvPr id="19459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575" y="711200"/>
            <a:ext cx="7632700" cy="3135313"/>
          </a:xfrm>
        </p:spPr>
      </p:pic>
      <p:pic>
        <p:nvPicPr>
          <p:cNvPr id="19460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541713"/>
            <a:ext cx="4479925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838200" y="-931863"/>
            <a:ext cx="10515600" cy="46038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0483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438" y="377825"/>
            <a:ext cx="7072312" cy="2830513"/>
          </a:xfrm>
        </p:spPr>
      </p:pic>
      <p:pic>
        <p:nvPicPr>
          <p:cNvPr id="20484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208338"/>
            <a:ext cx="694372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 flipV="1">
            <a:off x="838200" y="-682625"/>
            <a:ext cx="10515600" cy="55245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1507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3425" y="0"/>
            <a:ext cx="6211888" cy="595153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184</Words>
  <Application>Microsoft Macintosh PowerPoint</Application>
  <PresentationFormat>Panorámica</PresentationFormat>
  <Paragraphs>20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Matemáticas Nº3  NÚMEROS COMPLEJOS</vt:lpstr>
      <vt:lpstr>OBJETIVOS</vt:lpstr>
      <vt:lpstr>Presentación de PowerPoint</vt:lpstr>
      <vt:lpstr>DESARROLLO.      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RECORDATORIO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  PADRES Y APODERADOS MARZO 2020</dc:title>
  <dc:creator>Usuario de Microsoft Office</dc:creator>
  <cp:lastModifiedBy>felipe caglieri</cp:lastModifiedBy>
  <cp:revision>82</cp:revision>
  <dcterms:created xsi:type="dcterms:W3CDTF">2020-03-03T11:41:36Z</dcterms:created>
  <dcterms:modified xsi:type="dcterms:W3CDTF">2020-04-01T19:39:07Z</dcterms:modified>
</cp:coreProperties>
</file>