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348" r:id="rId3"/>
    <p:sldId id="349" r:id="rId4"/>
    <p:sldId id="350" r:id="rId5"/>
    <p:sldId id="358" r:id="rId6"/>
    <p:sldId id="360" r:id="rId7"/>
    <p:sldId id="351" r:id="rId8"/>
    <p:sldId id="352" r:id="rId9"/>
    <p:sldId id="353" r:id="rId10"/>
    <p:sldId id="354" r:id="rId11"/>
    <p:sldId id="357" r:id="rId12"/>
    <p:sldId id="355" r:id="rId13"/>
    <p:sldId id="356" r:id="rId14"/>
    <p:sldId id="359" r:id="rId15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67A1-B112-4340-B36F-A8DF9064033A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B90A-2700-0444-913A-068FF4087CE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9BE9-4B82-B647-AF68-B9A378CFF315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7BDD-3FFD-CE4C-A6FE-17AA8A8267C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AEDB-18F9-034A-A99A-483C89A931AD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EF03-37B4-FD4C-ABF6-EB9B13D2CA8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5E58-2313-FB42-8207-1263AC62C5C9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A7C9-514B-E84D-A1C5-1A25044A91F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B2FE-0386-9244-A00E-891ADAE22C52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20E8-1FD9-D64F-9504-2841F832325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821D-0A7B-434D-807F-851DCFB26C85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0F91-9361-3B42-82C4-E92D5E0C0D8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F9D7-E4C3-6547-A0AC-5C2926211617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2694-A695-5048-BE30-34A927B5C40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7C0A-8B5E-6E4F-9488-CAEF3359E5A1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ADE1-77FC-2E46-8C2D-32D3F6DE912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0E65-1A66-2744-BF0B-F8F93A686FDD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46B6-ED83-DD4B-A97E-3940D7E000E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C30D-2712-BE48-B43E-626A8CC786E1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2005-0E18-AF46-B1BB-E8D93DEE18E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0789-8CFF-9D4B-8A97-E692A32D4911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FE0A-1B79-634D-8B30-F304551F047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D70BEB-E8C9-5E41-B456-77A06BFB6C1A}" type="datetime1">
              <a:rPr lang="es-CL"/>
              <a:pPr>
                <a:defRPr/>
              </a:pPr>
              <a:t>27-03-20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76FECE-29D3-794F-A502-51DA1CCECCE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11" charset="0"/>
        <a:buChar char="•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11" charset="0"/>
        <a:buChar char="•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/Users/jocelynluna/Desktop/AUDIO%20PPT%203/AUDIO%20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5"/>
          <p:cNvSpPr>
            <a:spLocks noGrp="1" noChangeArrowheads="1"/>
          </p:cNvSpPr>
          <p:nvPr>
            <p:ph type="ctrTitle"/>
          </p:nvPr>
        </p:nvSpPr>
        <p:spPr>
          <a:xfrm>
            <a:off x="1524000" y="465138"/>
            <a:ext cx="9144000" cy="3136900"/>
          </a:xfrm>
        </p:spPr>
        <p:txBody>
          <a:bodyPr anchor="ctr"/>
          <a:lstStyle/>
          <a:p>
            <a:pPr eaLnBrk="1" hangingPunct="1"/>
            <a:br>
              <a:rPr lang="es-CL" sz="5800" b="1" dirty="0">
                <a:latin typeface="Calibri" pitchFamily="-111" charset="0"/>
              </a:rPr>
            </a:br>
            <a:r>
              <a:rPr lang="es-CL" sz="5800" b="1" dirty="0">
                <a:latin typeface="Calibri" pitchFamily="-111" charset="0"/>
              </a:rPr>
              <a:t>E - Learning</a:t>
            </a:r>
            <a:br>
              <a:rPr lang="es-CL" sz="5800" b="1" dirty="0">
                <a:latin typeface="Calibri" pitchFamily="-111" charset="0"/>
              </a:rPr>
            </a:br>
            <a:r>
              <a:rPr lang="es-CL" sz="4600" b="1" dirty="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UNIT: HELLO!</a:t>
            </a:r>
          </a:p>
        </p:txBody>
      </p:sp>
      <p:sp>
        <p:nvSpPr>
          <p:cNvPr id="14339" name="Subtítulo 3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pPr algn="l"/>
            <a:r>
              <a:rPr lang="es-ES_tradnl" sz="3700" b="1" u="sng" dirty="0" err="1"/>
              <a:t>Teachers</a:t>
            </a:r>
            <a:r>
              <a:rPr lang="es-ES_tradnl" sz="3700" b="1" u="sng" dirty="0"/>
              <a:t>: </a:t>
            </a:r>
          </a:p>
          <a:p>
            <a:pPr algn="l">
              <a:buFont typeface="Arial" pitchFamily="-111" charset="0"/>
              <a:buChar char="•"/>
            </a:pPr>
            <a:r>
              <a:rPr lang="es-ES_tradnl" sz="3700" dirty="0"/>
              <a:t> 3</a:t>
            </a:r>
            <a:r>
              <a:rPr lang="es-ES_tradnl" sz="3700" baseline="30000" dirty="0"/>
              <a:t>ro </a:t>
            </a:r>
            <a:r>
              <a:rPr lang="es-ES_tradnl" sz="3700" dirty="0"/>
              <a:t>A / B: María Patricia Riquelme (</a:t>
            </a:r>
            <a:r>
              <a:rPr lang="es-ES_tradnl" sz="3700" dirty="0" err="1"/>
              <a:t>mriquelme@cldv.cl</a:t>
            </a:r>
            <a:r>
              <a:rPr lang="es-ES_tradnl" sz="3700" dirty="0"/>
              <a:t>)</a:t>
            </a:r>
          </a:p>
          <a:p>
            <a:pPr algn="l">
              <a:buFont typeface="Arial" pitchFamily="-111" charset="0"/>
              <a:buChar char="•"/>
            </a:pPr>
            <a:r>
              <a:rPr lang="es-ES_tradnl" sz="3700" dirty="0"/>
              <a:t> 3</a:t>
            </a:r>
            <a:r>
              <a:rPr lang="es-ES_tradnl" sz="3700" baseline="30000" dirty="0"/>
              <a:t>ro</a:t>
            </a:r>
            <a:r>
              <a:rPr lang="es-ES_tradnl" sz="3700" dirty="0"/>
              <a:t> C: Jocelyn Luna (</a:t>
            </a:r>
            <a:r>
              <a:rPr lang="es-ES_tradnl" sz="3700" dirty="0" err="1"/>
              <a:t>jluna@cldv.cl</a:t>
            </a:r>
            <a:r>
              <a:rPr lang="es-ES_tradnl" sz="3700" dirty="0"/>
              <a:t>) </a:t>
            </a:r>
          </a:p>
          <a:p>
            <a:pPr algn="l">
              <a:buFont typeface="Arial" pitchFamily="-111" charset="0"/>
              <a:buChar char="•"/>
            </a:pPr>
            <a:endParaRPr lang="es-ES_tradnl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26823" y="1010276"/>
            <a:ext cx="76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 startAt="2"/>
            </a:pPr>
            <a:r>
              <a:rPr lang="es-ES_tradnl" sz="42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2088525" y="1244484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54059" y="952558"/>
            <a:ext cx="8128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</a:t>
            </a:r>
            <a:r>
              <a:rPr lang="es-ES_tradnl" sz="4200" dirty="0" err="1"/>
              <a:t>I’ve</a:t>
            </a:r>
            <a:r>
              <a:rPr lang="es-ES_tradnl" sz="4200" dirty="0"/>
              <a:t> </a:t>
            </a:r>
            <a:r>
              <a:rPr lang="es-ES_tradnl" sz="4200" dirty="0" err="1"/>
              <a:t>got</a:t>
            </a:r>
            <a:r>
              <a:rPr lang="es-ES_tradnl" sz="4200" dirty="0"/>
              <a:t> a ____________.</a:t>
            </a:r>
          </a:p>
          <a:p>
            <a:r>
              <a:rPr lang="es-ES_tradnl" sz="4200" dirty="0"/>
              <a:t> ___’</a:t>
            </a:r>
            <a:r>
              <a:rPr lang="es-ES_tradnl" sz="4200" dirty="0" err="1"/>
              <a:t>s</a:t>
            </a:r>
            <a:r>
              <a:rPr lang="es-ES_tradnl" sz="4200" dirty="0"/>
              <a:t> </a:t>
            </a:r>
            <a:r>
              <a:rPr lang="es-ES_tradnl" sz="4200" dirty="0" err="1"/>
              <a:t>called</a:t>
            </a:r>
            <a:r>
              <a:rPr lang="es-ES_tradnl" sz="4200" dirty="0"/>
              <a:t> __________.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26823" y="3008078"/>
            <a:ext cx="76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 startAt="3"/>
            </a:pPr>
            <a:r>
              <a:rPr lang="es-ES_tradnl" sz="42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2088525" y="3176772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54059" y="3008078"/>
            <a:ext cx="8893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I </a:t>
            </a:r>
            <a:r>
              <a:rPr lang="es-ES_tradnl" sz="4200" dirty="0" err="1"/>
              <a:t>like</a:t>
            </a:r>
            <a:r>
              <a:rPr lang="es-ES_tradnl" sz="4200" dirty="0"/>
              <a:t> ______</a:t>
            </a:r>
            <a:r>
              <a:rPr lang="es-ES_tradnl" sz="4200" dirty="0">
                <a:solidFill>
                  <a:srgbClr val="FF6600"/>
                </a:solidFill>
              </a:rPr>
              <a:t>ing</a:t>
            </a:r>
            <a:r>
              <a:rPr lang="es-ES_tradnl" sz="4200" dirty="0"/>
              <a:t>. (</a:t>
            </a:r>
            <a:r>
              <a:rPr lang="es-ES_tradnl" sz="4200" dirty="0" err="1">
                <a:solidFill>
                  <a:srgbClr val="FF6600"/>
                </a:solidFill>
              </a:rPr>
              <a:t>action</a:t>
            </a:r>
            <a:r>
              <a:rPr lang="es-ES_tradnl" sz="4200" dirty="0"/>
              <a:t>)</a:t>
            </a:r>
          </a:p>
          <a:p>
            <a:r>
              <a:rPr lang="es-ES_tradnl" sz="4200" dirty="0"/>
              <a:t> My </a:t>
            </a:r>
            <a:r>
              <a:rPr lang="es-ES_tradnl" sz="4200" dirty="0" err="1"/>
              <a:t>favorite</a:t>
            </a:r>
            <a:r>
              <a:rPr lang="es-ES_tradnl" sz="4200" dirty="0"/>
              <a:t> _______’</a:t>
            </a:r>
            <a:r>
              <a:rPr lang="es-ES_tradnl" sz="4200" dirty="0" err="1"/>
              <a:t>s</a:t>
            </a:r>
            <a:r>
              <a:rPr lang="es-ES_tradnl" sz="4200" dirty="0"/>
              <a:t> </a:t>
            </a:r>
            <a:r>
              <a:rPr lang="es-ES_tradnl" sz="4200" dirty="0" err="1"/>
              <a:t>called</a:t>
            </a:r>
            <a:r>
              <a:rPr lang="es-ES_tradnl" sz="4200" dirty="0"/>
              <a:t> 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31793" y="1403566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sz="4200" dirty="0"/>
              <a:t> Open </a:t>
            </a:r>
            <a:r>
              <a:rPr lang="es-ES_tradnl" sz="4200" dirty="0" err="1"/>
              <a:t>your</a:t>
            </a:r>
            <a:r>
              <a:rPr lang="es-ES_tradnl" sz="4200" dirty="0"/>
              <a:t> </a:t>
            </a:r>
            <a:r>
              <a:rPr lang="es-ES_tradnl" sz="4200" b="1" u="sng" dirty="0" err="1"/>
              <a:t>activity</a:t>
            </a:r>
            <a:r>
              <a:rPr lang="es-ES_tradnl" sz="4200" dirty="0"/>
              <a:t> </a:t>
            </a:r>
            <a:r>
              <a:rPr lang="es-ES_tradnl" sz="4200" dirty="0" err="1"/>
              <a:t>book</a:t>
            </a:r>
            <a:r>
              <a:rPr lang="es-ES_tradnl" sz="4200" dirty="0"/>
              <a:t> </a:t>
            </a:r>
            <a:r>
              <a:rPr lang="es-ES_tradnl" sz="4200" dirty="0" err="1"/>
              <a:t>on</a:t>
            </a:r>
            <a:r>
              <a:rPr lang="es-ES_tradnl" sz="4200" dirty="0"/>
              <a:t> </a:t>
            </a:r>
            <a:r>
              <a:rPr lang="es-ES_tradnl" sz="4200" dirty="0" err="1"/>
              <a:t>page</a:t>
            </a:r>
            <a:r>
              <a:rPr lang="es-ES_tradnl" sz="4200" dirty="0"/>
              <a:t> 4.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31793" y="36933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b="1" u="sng" dirty="0" err="1"/>
              <a:t>Instructions</a:t>
            </a:r>
            <a:r>
              <a:rPr lang="es-ES_tradnl" sz="4200" b="1" u="sng" dirty="0"/>
              <a:t>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31793" y="2690336"/>
            <a:ext cx="81284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s-ES_tradnl" sz="2600" dirty="0"/>
              <a:t> Las respuestas de la siguiente actividad deben ser enviadas al profesor. </a:t>
            </a:r>
          </a:p>
          <a:p>
            <a:pPr algn="just">
              <a:buFont typeface="Arial"/>
              <a:buChar char="•"/>
            </a:pPr>
            <a:r>
              <a:rPr lang="es-ES_tradnl" sz="2600" dirty="0"/>
              <a:t> El estudiante debe completar las respuestas en el archivo </a:t>
            </a:r>
            <a:r>
              <a:rPr lang="es-ES_tradnl" sz="2600" dirty="0" err="1"/>
              <a:t>word</a:t>
            </a:r>
            <a:r>
              <a:rPr lang="es-ES_tradnl" sz="2600" dirty="0"/>
              <a:t> (</a:t>
            </a:r>
            <a:r>
              <a:rPr lang="es-ES_tradnl" sz="2600" dirty="0" err="1"/>
              <a:t>English</a:t>
            </a:r>
            <a:r>
              <a:rPr lang="es-ES_tradnl" sz="2600" dirty="0"/>
              <a:t> </a:t>
            </a:r>
            <a:r>
              <a:rPr lang="es-ES_tradnl" sz="2600" dirty="0" err="1"/>
              <a:t>Correction</a:t>
            </a:r>
            <a:r>
              <a:rPr lang="es-ES_tradnl" sz="2600" dirty="0"/>
              <a:t> </a:t>
            </a:r>
            <a:r>
              <a:rPr lang="es-ES_tradnl" sz="2600" dirty="0" err="1"/>
              <a:t>Sheet</a:t>
            </a:r>
            <a:r>
              <a:rPr lang="es-ES_tradnl" sz="2600" dirty="0"/>
              <a:t> PPT 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27 a las 4.01.52.png"/>
          <p:cNvPicPr>
            <a:picLocks noChangeAspect="1"/>
          </p:cNvPicPr>
          <p:nvPr/>
        </p:nvPicPr>
        <p:blipFill>
          <a:blip r:embed="rId2"/>
          <a:srcRect l="21366" t="28002" r="28989" b="14175"/>
          <a:stretch>
            <a:fillRect/>
          </a:stretch>
        </p:blipFill>
        <p:spPr>
          <a:xfrm>
            <a:off x="0" y="0"/>
            <a:ext cx="12191999" cy="68605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27 a las 4.08.48.png"/>
          <p:cNvPicPr>
            <a:picLocks noChangeAspect="1"/>
          </p:cNvPicPr>
          <p:nvPr/>
        </p:nvPicPr>
        <p:blipFill>
          <a:blip r:embed="rId2"/>
          <a:srcRect l="12229" t="26281" r="14370" b="14413"/>
          <a:stretch>
            <a:fillRect/>
          </a:stretch>
        </p:blipFill>
        <p:spPr>
          <a:xfrm>
            <a:off x="0" y="0"/>
            <a:ext cx="124322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97200" y="0"/>
            <a:ext cx="559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>
                <a:solidFill>
                  <a:srgbClr val="660066"/>
                </a:solidFill>
                <a:latin typeface="Cooper Black"/>
                <a:cs typeface="Cooper Black"/>
              </a:rPr>
              <a:t>SELF EVALUATION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1096879" y="738664"/>
          <a:ext cx="999824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251">
                <a:tc>
                  <a:txBody>
                    <a:bodyPr/>
                    <a:lstStyle/>
                    <a:p>
                      <a:pPr algn="ctr"/>
                      <a:r>
                        <a:rPr lang="es-ES_tradnl" sz="3000" b="1" i="0" dirty="0"/>
                        <a:t>INDICADOR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000" b="1" i="0" dirty="0" err="1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r>
                        <a:rPr lang="es-ES_tradnl" sz="3000" b="1" i="0" baseline="0" dirty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s-ES_tradnl" sz="3000" b="1" i="0" baseline="0" dirty="0" err="1">
                          <a:latin typeface="+mn-lt"/>
                          <a:ea typeface="Wingdings"/>
                          <a:cs typeface="Wingdings"/>
                        </a:rPr>
                        <a:t>Yes</a:t>
                      </a:r>
                      <a:r>
                        <a:rPr lang="es-ES_tradnl" sz="3000" b="1" i="0" baseline="0" dirty="0">
                          <a:latin typeface="+mn-lt"/>
                          <a:ea typeface="Wingdings"/>
                          <a:cs typeface="Wingdings"/>
                        </a:rPr>
                        <a:t>, I can</a:t>
                      </a:r>
                      <a:endParaRPr lang="es-ES_tradnl" sz="3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000" b="1" i="0" dirty="0" err="1">
                          <a:latin typeface="Wingdings"/>
                          <a:ea typeface="Wingdings"/>
                          <a:cs typeface="Wingdings"/>
                        </a:rPr>
                        <a:t></a:t>
                      </a:r>
                      <a:r>
                        <a:rPr lang="es-ES_tradnl" sz="3000" b="1" i="0" baseline="0" dirty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s-ES_tradnl" sz="3000" b="1" i="0" baseline="0" dirty="0">
                          <a:latin typeface="+mn-lt"/>
                          <a:ea typeface="Wingdings"/>
                          <a:cs typeface="Wingdings"/>
                        </a:rPr>
                        <a:t>No, I </a:t>
                      </a:r>
                      <a:r>
                        <a:rPr lang="es-ES_tradnl" sz="3000" b="1" i="0" baseline="0" dirty="0" err="1">
                          <a:latin typeface="+mn-lt"/>
                          <a:ea typeface="Wingdings"/>
                          <a:cs typeface="Wingdings"/>
                        </a:rPr>
                        <a:t>can’t</a:t>
                      </a:r>
                      <a:endParaRPr lang="es-ES_tradnl" sz="3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/>
                        <a:t> I can </a:t>
                      </a:r>
                      <a:r>
                        <a:rPr lang="es-ES_tradnl" sz="2600" dirty="0" err="1"/>
                        <a:t>say</a:t>
                      </a:r>
                      <a:r>
                        <a:rPr lang="es-ES_tradnl" sz="2600" dirty="0"/>
                        <a:t> my </a:t>
                      </a:r>
                      <a:r>
                        <a:rPr lang="es-ES_tradnl" sz="2600" dirty="0" err="1"/>
                        <a:t>name</a:t>
                      </a:r>
                      <a:r>
                        <a:rPr lang="es-ES_tradnl" sz="2600" baseline="0" dirty="0"/>
                        <a:t> </a:t>
                      </a:r>
                      <a:r>
                        <a:rPr lang="es-ES_tradnl" sz="2600" baseline="0" dirty="0" err="1"/>
                        <a:t>and</a:t>
                      </a:r>
                      <a:r>
                        <a:rPr lang="es-ES_tradnl" sz="2600" baseline="0" dirty="0"/>
                        <a:t> </a:t>
                      </a:r>
                      <a:r>
                        <a:rPr lang="es-ES_tradnl" sz="2600" baseline="0" dirty="0" err="1"/>
                        <a:t>age</a:t>
                      </a:r>
                      <a:r>
                        <a:rPr lang="es-ES_tradnl" sz="2600" baseline="0" dirty="0"/>
                        <a:t>. </a:t>
                      </a:r>
                      <a:endParaRPr lang="es-ES_trad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/>
                        <a:t> I</a:t>
                      </a:r>
                      <a:r>
                        <a:rPr lang="es-ES_tradnl" sz="2600" baseline="0" dirty="0"/>
                        <a:t> can </a:t>
                      </a:r>
                      <a:r>
                        <a:rPr lang="es-ES_tradnl" sz="2600" baseline="0" dirty="0" err="1"/>
                        <a:t>answer</a:t>
                      </a:r>
                      <a:r>
                        <a:rPr lang="es-ES_tradnl" sz="2600" baseline="0" dirty="0"/>
                        <a:t> personal </a:t>
                      </a:r>
                      <a:r>
                        <a:rPr lang="es-ES_tradnl" sz="2600" baseline="0" dirty="0" err="1"/>
                        <a:t>questions</a:t>
                      </a:r>
                      <a:r>
                        <a:rPr lang="es-ES_tradnl" sz="2600" baseline="0" dirty="0"/>
                        <a:t>.</a:t>
                      </a:r>
                      <a:endParaRPr lang="es-ES_trad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/>
                        <a:t> I can </a:t>
                      </a:r>
                      <a:r>
                        <a:rPr lang="es-ES_tradnl" sz="2600" dirty="0" err="1"/>
                        <a:t>say</a:t>
                      </a:r>
                      <a:r>
                        <a:rPr lang="es-ES_tradnl" sz="2600" dirty="0"/>
                        <a:t> my </a:t>
                      </a:r>
                      <a:r>
                        <a:rPr lang="es-ES_tradnl" sz="2600" dirty="0" err="1"/>
                        <a:t>favorite</a:t>
                      </a:r>
                      <a:r>
                        <a:rPr lang="es-ES_tradnl" sz="2600" dirty="0"/>
                        <a:t> </a:t>
                      </a:r>
                      <a:r>
                        <a:rPr lang="es-ES_tradnl" sz="2600" dirty="0" err="1"/>
                        <a:t>activity</a:t>
                      </a:r>
                      <a:r>
                        <a:rPr lang="es-ES_tradnl" sz="26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18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_tradnl" sz="2600" dirty="0"/>
                        <a:t> I can </a:t>
                      </a:r>
                      <a:r>
                        <a:rPr lang="es-ES_tradnl" sz="2600" dirty="0" err="1"/>
                        <a:t>say</a:t>
                      </a:r>
                      <a:r>
                        <a:rPr lang="es-ES_tradnl" sz="2600" dirty="0"/>
                        <a:t> my </a:t>
                      </a:r>
                      <a:r>
                        <a:rPr lang="es-ES_tradnl" sz="2600" dirty="0" err="1"/>
                        <a:t>favorite</a:t>
                      </a:r>
                      <a:r>
                        <a:rPr lang="es-ES_tradnl" sz="2600" dirty="0"/>
                        <a:t> </a:t>
                      </a:r>
                      <a:r>
                        <a:rPr lang="es-ES_tradnl" sz="2600" dirty="0" err="1"/>
                        <a:t>toy</a:t>
                      </a:r>
                      <a:r>
                        <a:rPr lang="es-ES_tradnl" sz="26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4"/>
          <p:cNvSpPr txBox="1">
            <a:spLocks noChangeArrowheads="1"/>
          </p:cNvSpPr>
          <p:nvPr/>
        </p:nvSpPr>
        <p:spPr bwMode="auto">
          <a:xfrm>
            <a:off x="2554288" y="246063"/>
            <a:ext cx="7083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6300" b="1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INTRODUCTION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3726" y="1351508"/>
            <a:ext cx="9133493" cy="4293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300" b="1" dirty="0"/>
              <a:t>In </a:t>
            </a:r>
            <a:r>
              <a:rPr lang="es-ES_tradnl" sz="3300" b="1" dirty="0" err="1"/>
              <a:t>this</a:t>
            </a:r>
            <a:r>
              <a:rPr lang="es-ES_tradnl" sz="3300" b="1" dirty="0"/>
              <a:t> </a:t>
            </a:r>
            <a:r>
              <a:rPr lang="es-ES_tradnl" sz="3300" b="1" dirty="0" err="1"/>
              <a:t>unit</a:t>
            </a:r>
            <a:r>
              <a:rPr lang="es-ES_tradnl" sz="3300" b="1" dirty="0"/>
              <a:t> </a:t>
            </a:r>
            <a:r>
              <a:rPr lang="es-ES_tradnl" sz="3300" b="1" dirty="0" err="1"/>
              <a:t>you</a:t>
            </a:r>
            <a:r>
              <a:rPr lang="es-ES_tradnl" sz="3300" b="1" dirty="0"/>
              <a:t> </a:t>
            </a:r>
            <a:r>
              <a:rPr lang="es-ES_tradnl" sz="3300" b="1" dirty="0" err="1"/>
              <a:t>will</a:t>
            </a:r>
            <a:r>
              <a:rPr lang="es-ES_tradnl" sz="3300" b="1" dirty="0"/>
              <a:t> </a:t>
            </a:r>
            <a:r>
              <a:rPr lang="es-ES_tradnl" sz="3300" b="1" dirty="0" err="1"/>
              <a:t>learn</a:t>
            </a:r>
            <a:r>
              <a:rPr lang="es-ES_tradnl" sz="3300" b="1" dirty="0"/>
              <a:t>:</a:t>
            </a:r>
          </a:p>
          <a:p>
            <a:pPr>
              <a:defRPr/>
            </a:pPr>
            <a:endParaRPr lang="es-ES_tradnl" sz="3300" b="1" dirty="0"/>
          </a:p>
          <a:p>
            <a:pPr>
              <a:buFont typeface="Arial"/>
              <a:buChar char="•"/>
              <a:defRPr/>
            </a:pPr>
            <a:r>
              <a:rPr lang="es-ES_tradnl" sz="2300" dirty="0"/>
              <a:t> </a:t>
            </a:r>
            <a:r>
              <a:rPr lang="es-ES_tradnl" sz="2300" b="1" dirty="0" err="1">
                <a:solidFill>
                  <a:srgbClr val="0000FF"/>
                </a:solidFill>
              </a:rPr>
              <a:t>Functions</a:t>
            </a:r>
            <a:r>
              <a:rPr lang="es-ES_tradnl" sz="2300" b="1" dirty="0">
                <a:solidFill>
                  <a:srgbClr val="0000FF"/>
                </a:solidFill>
              </a:rPr>
              <a:t>:</a:t>
            </a:r>
          </a:p>
          <a:p>
            <a:pPr lvl="5">
              <a:defRPr/>
            </a:pPr>
            <a:r>
              <a:rPr lang="es-ES_tradnl" sz="2300" dirty="0"/>
              <a:t>1. </a:t>
            </a:r>
            <a:r>
              <a:rPr lang="es-ES_tradnl" sz="2300" b="1" i="1" dirty="0" err="1"/>
              <a:t>Greetings</a:t>
            </a:r>
            <a:r>
              <a:rPr lang="es-ES_tradnl" sz="2300" dirty="0"/>
              <a:t>.</a:t>
            </a:r>
          </a:p>
          <a:p>
            <a:pPr>
              <a:buFont typeface="Arial"/>
              <a:buChar char="•"/>
              <a:defRPr/>
            </a:pPr>
            <a:r>
              <a:rPr lang="es-ES_tradnl" sz="2300" dirty="0"/>
              <a:t> </a:t>
            </a:r>
            <a:r>
              <a:rPr lang="es-ES_tradnl" sz="2300" b="1" dirty="0" err="1">
                <a:solidFill>
                  <a:srgbClr val="FF0000"/>
                </a:solidFill>
              </a:rPr>
              <a:t>Grammar</a:t>
            </a:r>
            <a:r>
              <a:rPr lang="es-ES_tradnl" sz="2300" b="1" dirty="0">
                <a:solidFill>
                  <a:srgbClr val="FF0000"/>
                </a:solidFill>
              </a:rPr>
              <a:t>: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i="1" dirty="0"/>
              <a:t>‘</a:t>
            </a:r>
            <a:r>
              <a:rPr lang="es-ES_tradnl" sz="2300" b="1" i="1" dirty="0" err="1"/>
              <a:t>Present</a:t>
            </a:r>
            <a:r>
              <a:rPr lang="es-ES_tradnl" sz="2300" b="1" i="1" dirty="0"/>
              <a:t> </a:t>
            </a:r>
            <a:r>
              <a:rPr lang="es-ES_tradnl" sz="2300" b="1" i="1" dirty="0" err="1"/>
              <a:t>Continuous</a:t>
            </a:r>
            <a:r>
              <a:rPr lang="es-ES_tradnl" sz="2300" b="1" i="1" dirty="0"/>
              <a:t>”</a:t>
            </a:r>
            <a:r>
              <a:rPr lang="es-ES_tradnl" sz="2300" dirty="0"/>
              <a:t>.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/>
              <a:t>‘</a:t>
            </a:r>
            <a:r>
              <a:rPr lang="es-ES_tradnl" sz="2300" b="1" dirty="0" err="1"/>
              <a:t>Prepositions</a:t>
            </a:r>
            <a:r>
              <a:rPr lang="es-ES_tradnl" sz="2300" b="1" dirty="0"/>
              <a:t>’</a:t>
            </a:r>
            <a:r>
              <a:rPr lang="es-ES_tradnl" sz="2300" dirty="0"/>
              <a:t>. </a:t>
            </a:r>
          </a:p>
          <a:p>
            <a:pPr>
              <a:buFont typeface="Arial"/>
              <a:buChar char="•"/>
              <a:defRPr/>
            </a:pPr>
            <a:r>
              <a:rPr lang="es-ES_tradnl" sz="2300" dirty="0"/>
              <a:t> </a:t>
            </a:r>
            <a:r>
              <a:rPr lang="es-ES_tradnl" sz="2300" b="1" dirty="0" err="1">
                <a:solidFill>
                  <a:srgbClr val="008000"/>
                </a:solidFill>
              </a:rPr>
              <a:t>Vocabulary</a:t>
            </a:r>
            <a:r>
              <a:rPr lang="es-ES_tradnl" sz="2300" b="1" dirty="0">
                <a:solidFill>
                  <a:srgbClr val="008000"/>
                </a:solidFill>
              </a:rPr>
              <a:t>: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 err="1"/>
              <a:t>Numbers</a:t>
            </a:r>
            <a:r>
              <a:rPr lang="es-ES_tradnl" sz="2300" b="1" dirty="0"/>
              <a:t> (1 </a:t>
            </a:r>
            <a:r>
              <a:rPr lang="es-ES_tradnl" sz="2300" b="1" dirty="0" err="1"/>
              <a:t>–</a:t>
            </a:r>
            <a:r>
              <a:rPr lang="es-ES_tradnl" sz="2300" b="1" dirty="0"/>
              <a:t> 20)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 err="1"/>
              <a:t>Colours</a:t>
            </a:r>
            <a:r>
              <a:rPr lang="es-ES_tradnl" sz="2300" b="1" dirty="0"/>
              <a:t>.</a:t>
            </a:r>
          </a:p>
          <a:p>
            <a:pPr marL="2800350" lvl="5" indent="-514350">
              <a:buAutoNum type="arabicPeriod"/>
              <a:defRPr/>
            </a:pPr>
            <a:r>
              <a:rPr lang="es-ES_tradnl" sz="2300" b="1" dirty="0" err="1"/>
              <a:t>Toys</a:t>
            </a:r>
            <a:r>
              <a:rPr lang="es-ES_tradnl" sz="2300" b="1" dirty="0"/>
              <a:t>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100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Learning goals: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3000"/>
              </a:spcAft>
            </a:pPr>
            <a:r>
              <a:rPr lang="es-ES_tradnl" sz="3800" b="1" dirty="0" err="1">
                <a:solidFill>
                  <a:srgbClr val="FF0000"/>
                </a:solidFill>
              </a:rPr>
              <a:t>Ability</a:t>
            </a:r>
            <a:r>
              <a:rPr lang="es-ES_tradnl" sz="3800" b="1" dirty="0">
                <a:solidFill>
                  <a:srgbClr val="FF0000"/>
                </a:solidFill>
              </a:rPr>
              <a:t>: </a:t>
            </a:r>
            <a:r>
              <a:rPr lang="es-ES_tradnl" sz="3800" b="1" dirty="0" err="1">
                <a:solidFill>
                  <a:srgbClr val="FF0000"/>
                </a:solidFill>
              </a:rPr>
              <a:t>Writing</a:t>
            </a:r>
            <a:r>
              <a:rPr lang="es-ES_tradnl" sz="3800" b="1" dirty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3000"/>
              </a:spcAft>
            </a:pPr>
            <a:r>
              <a:rPr lang="es-ES_tradnl" sz="3800" dirty="0" err="1"/>
              <a:t>To</a:t>
            </a:r>
            <a:r>
              <a:rPr lang="es-ES_tradnl" sz="3800" dirty="0"/>
              <a:t> </a:t>
            </a:r>
            <a:r>
              <a:rPr lang="es-ES_tradnl" sz="3800" dirty="0" err="1"/>
              <a:t>answer</a:t>
            </a:r>
            <a:r>
              <a:rPr lang="es-ES_tradnl" sz="3800" dirty="0"/>
              <a:t> </a:t>
            </a:r>
            <a:r>
              <a:rPr lang="es-ES_tradnl" sz="3800" dirty="0" err="1"/>
              <a:t>questions</a:t>
            </a:r>
            <a:r>
              <a:rPr lang="es-ES_tradnl" sz="3800" dirty="0"/>
              <a:t> </a:t>
            </a:r>
            <a:r>
              <a:rPr lang="es-ES_tradnl" sz="3800" dirty="0" err="1"/>
              <a:t>about</a:t>
            </a:r>
            <a:r>
              <a:rPr lang="es-ES_tradnl" sz="3800" dirty="0"/>
              <a:t> personal </a:t>
            </a:r>
            <a:r>
              <a:rPr lang="es-ES_tradnl" sz="3800" dirty="0" err="1"/>
              <a:t>information</a:t>
            </a:r>
            <a:r>
              <a:rPr lang="es-ES_tradnl" sz="3800" dirty="0"/>
              <a:t>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838200" y="-73025"/>
            <a:ext cx="10515600" cy="1325563"/>
          </a:xfrm>
        </p:spPr>
        <p:txBody>
          <a:bodyPr/>
          <a:lstStyle/>
          <a:p>
            <a:pPr algn="ctr"/>
            <a:r>
              <a:rPr lang="es-ES_tradnl" b="1">
                <a:latin typeface="Cooper Black" pitchFamily="-111" charset="0"/>
                <a:ea typeface="Cooper Black" pitchFamily="-111" charset="0"/>
                <a:cs typeface="Cooper Black" pitchFamily="-111" charset="0"/>
              </a:rPr>
              <a:t>INSTRUCCIONES</a:t>
            </a:r>
          </a:p>
        </p:txBody>
      </p:sp>
      <p:sp>
        <p:nvSpPr>
          <p:cNvPr id="17411" name="Marcador de contenido 2"/>
          <p:cNvSpPr>
            <a:spLocks noGrp="1"/>
          </p:cNvSpPr>
          <p:nvPr>
            <p:ph idx="1"/>
          </p:nvPr>
        </p:nvSpPr>
        <p:spPr>
          <a:xfrm>
            <a:off x="838200" y="963551"/>
            <a:ext cx="10515600" cy="4352925"/>
          </a:xfrm>
        </p:spPr>
        <p:txBody>
          <a:bodyPr/>
          <a:lstStyle/>
          <a:p>
            <a:r>
              <a:rPr lang="es-ES_tradnl" dirty="0"/>
              <a:t>El estudiante necesitará:</a:t>
            </a:r>
          </a:p>
          <a:p>
            <a:pPr lvl="1">
              <a:buFont typeface="Courier New" pitchFamily="-111" charset="0"/>
              <a:buChar char="o"/>
            </a:pPr>
            <a:r>
              <a:rPr lang="es-ES_tradnl" dirty="0"/>
              <a:t>Estuche. </a:t>
            </a:r>
          </a:p>
          <a:p>
            <a:pPr lvl="1">
              <a:buFont typeface="Courier New" pitchFamily="-111" charset="0"/>
              <a:buChar char="o"/>
            </a:pPr>
            <a:r>
              <a:rPr lang="es-ES_tradnl" dirty="0"/>
              <a:t>Cuaderno de Inglés. </a:t>
            </a:r>
          </a:p>
          <a:p>
            <a:pPr lvl="1">
              <a:buFont typeface="Courier New" pitchFamily="-111" charset="0"/>
              <a:buChar char="o"/>
            </a:pPr>
            <a:r>
              <a:rPr lang="es-ES_tradnl" dirty="0"/>
              <a:t>Texto escolar: </a:t>
            </a:r>
            <a:r>
              <a:rPr lang="es-ES_tradnl" dirty="0" err="1"/>
              <a:t>Kid’s</a:t>
            </a:r>
            <a:r>
              <a:rPr lang="es-ES_tradnl" dirty="0"/>
              <a:t> Box 3. </a:t>
            </a:r>
          </a:p>
          <a:p>
            <a:r>
              <a:rPr lang="es-ES_tradnl" dirty="0"/>
              <a:t>La hoja de respuestas (</a:t>
            </a:r>
            <a:r>
              <a:rPr lang="es-ES_tradnl" dirty="0" err="1"/>
              <a:t>word</a:t>
            </a:r>
            <a:r>
              <a:rPr lang="es-ES_tradnl" dirty="0"/>
              <a:t>) debe ser enviada al profesor de inglés correspondiente en la fecha siguiente:</a:t>
            </a:r>
          </a:p>
          <a:p>
            <a:endParaRPr lang="es-ES_tradnl" dirty="0"/>
          </a:p>
          <a:p>
            <a:pPr lvl="4">
              <a:buFont typeface="Wingdings" pitchFamily="-111" charset="2"/>
              <a:buChar char="ü"/>
            </a:pPr>
            <a:r>
              <a:rPr lang="es-ES_tradnl" sz="4500" b="1" u="sng" dirty="0">
                <a:solidFill>
                  <a:srgbClr val="FF0000"/>
                </a:solidFill>
              </a:rPr>
              <a:t>Martes 07 de abril.</a:t>
            </a:r>
          </a:p>
          <a:p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1793" y="195167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sz="4200" dirty="0"/>
              <a:t> Open </a:t>
            </a:r>
            <a:r>
              <a:rPr lang="es-ES_tradnl" sz="4200" dirty="0" err="1"/>
              <a:t>your</a:t>
            </a:r>
            <a:r>
              <a:rPr lang="es-ES_tradnl" sz="4200" dirty="0"/>
              <a:t> </a:t>
            </a:r>
            <a:r>
              <a:rPr lang="es-ES_tradnl" sz="4200" b="1" u="sng" dirty="0" err="1"/>
              <a:t>pupil’s</a:t>
            </a:r>
            <a:r>
              <a:rPr lang="es-ES_tradnl" sz="4200" dirty="0"/>
              <a:t> </a:t>
            </a:r>
            <a:r>
              <a:rPr lang="es-ES_tradnl" sz="4200" dirty="0" err="1"/>
              <a:t>book</a:t>
            </a:r>
            <a:r>
              <a:rPr lang="es-ES_tradnl" sz="4200" dirty="0"/>
              <a:t> </a:t>
            </a:r>
            <a:r>
              <a:rPr lang="es-ES_tradnl" sz="4200" dirty="0" err="1"/>
              <a:t>on</a:t>
            </a:r>
            <a:r>
              <a:rPr lang="es-ES_tradnl" sz="4200" dirty="0"/>
              <a:t> </a:t>
            </a:r>
            <a:r>
              <a:rPr lang="es-ES_tradnl" sz="4200" dirty="0" err="1"/>
              <a:t>page</a:t>
            </a:r>
            <a:r>
              <a:rPr lang="es-ES_tradnl" sz="4200" dirty="0"/>
              <a:t> 4.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31793" y="36933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b="1" u="sng" dirty="0" err="1"/>
              <a:t>Instructions</a:t>
            </a:r>
            <a:r>
              <a:rPr lang="es-ES_tradnl" sz="4200" b="1" u="sng" dirty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31793" y="2690336"/>
            <a:ext cx="8128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s-ES_tradnl" sz="2600" dirty="0"/>
              <a:t> La siguiente es una actividad de práctica. Por lo tanto necesitas escribir en tu cuaderno.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23" y="-137064"/>
            <a:ext cx="5631685" cy="70201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70447" y="469201"/>
            <a:ext cx="204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DATE: __ /__ / 2020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71847" y="1478402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TITLE: </a:t>
            </a:r>
            <a:r>
              <a:rPr lang="es-ES_tradnl" b="1" u="sng" dirty="0"/>
              <a:t>Personal </a:t>
            </a:r>
            <a:r>
              <a:rPr lang="es-ES_tradnl" b="1" u="sng" dirty="0" err="1"/>
              <a:t>Questions</a:t>
            </a:r>
            <a:endParaRPr lang="es-ES_tradnl" b="1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4577242" y="838533"/>
            <a:ext cx="269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/>
              <a:t>Obj</a:t>
            </a:r>
            <a:r>
              <a:rPr lang="es-ES_tradnl" b="1" dirty="0"/>
              <a:t>: </a:t>
            </a:r>
            <a:r>
              <a:rPr lang="es-ES_tradnl" b="1" dirty="0" err="1"/>
              <a:t>To</a:t>
            </a:r>
            <a:r>
              <a:rPr lang="es-ES_tradnl" b="1" dirty="0"/>
              <a:t> </a:t>
            </a:r>
            <a:r>
              <a:rPr lang="es-ES_tradnl" b="1" dirty="0" err="1"/>
              <a:t>answer</a:t>
            </a:r>
            <a:r>
              <a:rPr lang="es-ES_tradnl" b="1" dirty="0"/>
              <a:t> </a:t>
            </a:r>
            <a:r>
              <a:rPr lang="es-ES_tradnl" b="1" dirty="0" err="1"/>
              <a:t>questions</a:t>
            </a:r>
            <a:r>
              <a:rPr lang="es-ES_tradnl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27 a las 2.35.40.png"/>
          <p:cNvPicPr>
            <a:picLocks noChangeAspect="1"/>
          </p:cNvPicPr>
          <p:nvPr/>
        </p:nvPicPr>
        <p:blipFill>
          <a:blip r:embed="rId3"/>
          <a:srcRect l="8421" t="22315" r="17720" b="33926"/>
          <a:stretch>
            <a:fillRect/>
          </a:stretch>
        </p:blipFill>
        <p:spPr>
          <a:xfrm>
            <a:off x="0" y="-367654"/>
            <a:ext cx="12192000" cy="3796654"/>
          </a:xfrm>
          <a:prstGeom prst="rect">
            <a:avLst/>
          </a:prstGeom>
        </p:spPr>
      </p:pic>
      <p:pic>
        <p:nvPicPr>
          <p:cNvPr id="6" name="Imagen 5" descr="Captura de pantalla 2020-03-27 a las 2.37.05.png"/>
          <p:cNvPicPr>
            <a:picLocks noChangeAspect="1"/>
          </p:cNvPicPr>
          <p:nvPr/>
        </p:nvPicPr>
        <p:blipFill>
          <a:blip r:embed="rId4"/>
          <a:srcRect l="16894" t="21000" r="20460" b="15346"/>
          <a:stretch>
            <a:fillRect/>
          </a:stretch>
        </p:blipFill>
        <p:spPr>
          <a:xfrm>
            <a:off x="2155584" y="3225329"/>
            <a:ext cx="5363895" cy="3610050"/>
          </a:xfrm>
          <a:prstGeom prst="rect">
            <a:avLst/>
          </a:prstGeom>
        </p:spPr>
      </p:pic>
      <p:pic>
        <p:nvPicPr>
          <p:cNvPr id="7" name="Imagen 6" descr="Captura de pantalla 2020-03-27 a las 2.37.05.png"/>
          <p:cNvPicPr>
            <a:picLocks noChangeAspect="1"/>
          </p:cNvPicPr>
          <p:nvPr/>
        </p:nvPicPr>
        <p:blipFill>
          <a:blip r:embed="rId4"/>
          <a:srcRect l="13140" t="83961" r="60667" b="8429"/>
          <a:stretch>
            <a:fillRect/>
          </a:stretch>
        </p:blipFill>
        <p:spPr>
          <a:xfrm>
            <a:off x="7519479" y="3774727"/>
            <a:ext cx="4189713" cy="760733"/>
          </a:xfrm>
          <a:prstGeom prst="rect">
            <a:avLst/>
          </a:prstGeom>
        </p:spPr>
      </p:pic>
      <p:pic>
        <p:nvPicPr>
          <p:cNvPr id="8" name="AUDIO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67165" y="4535460"/>
            <a:ext cx="848340" cy="84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27 a las 3.02.10.png"/>
          <p:cNvPicPr>
            <a:picLocks noChangeAspect="1"/>
          </p:cNvPicPr>
          <p:nvPr/>
        </p:nvPicPr>
        <p:blipFill>
          <a:blip r:embed="rId2"/>
          <a:srcRect l="10706" t="38686" r="79622" b="47363"/>
          <a:stretch>
            <a:fillRect/>
          </a:stretch>
        </p:blipFill>
        <p:spPr>
          <a:xfrm>
            <a:off x="530654" y="0"/>
            <a:ext cx="1061309" cy="956728"/>
          </a:xfrm>
          <a:prstGeom prst="rect">
            <a:avLst/>
          </a:prstGeom>
        </p:spPr>
      </p:pic>
      <p:pic>
        <p:nvPicPr>
          <p:cNvPr id="5" name="Imagen 4" descr="Captura de pantalla 2020-03-27 a las 3.02.10.png"/>
          <p:cNvPicPr>
            <a:picLocks noChangeAspect="1"/>
          </p:cNvPicPr>
          <p:nvPr/>
        </p:nvPicPr>
        <p:blipFill>
          <a:blip r:embed="rId2"/>
          <a:srcRect l="20513" t="40091" r="46665" b="50270"/>
          <a:stretch>
            <a:fillRect/>
          </a:stretch>
        </p:blipFill>
        <p:spPr>
          <a:xfrm>
            <a:off x="1557165" y="0"/>
            <a:ext cx="3601490" cy="6610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2257" y="1126643"/>
            <a:ext cx="4966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/>
              <a:t>1. </a:t>
            </a:r>
            <a:r>
              <a:rPr lang="es-ES_tradnl" sz="4200" dirty="0" err="1"/>
              <a:t>What’s</a:t>
            </a:r>
            <a:r>
              <a:rPr lang="es-ES_tradnl" sz="4200" dirty="0"/>
              <a:t> </a:t>
            </a:r>
            <a:r>
              <a:rPr lang="es-ES_tradnl" sz="4200" dirty="0" err="1"/>
              <a:t>your</a:t>
            </a:r>
            <a:r>
              <a:rPr lang="es-ES_tradnl" sz="4200" dirty="0"/>
              <a:t> </a:t>
            </a:r>
            <a:r>
              <a:rPr lang="es-ES_tradnl" sz="4200" dirty="0" err="1"/>
              <a:t>name</a:t>
            </a:r>
            <a:r>
              <a:rPr lang="es-ES_tradnl" sz="4200" dirty="0"/>
              <a:t>? 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1270091" y="2122197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35625" y="1887989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My </a:t>
            </a:r>
            <a:r>
              <a:rPr lang="es-ES_tradnl" sz="4200" dirty="0" err="1"/>
              <a:t>name’s</a:t>
            </a:r>
            <a:r>
              <a:rPr lang="es-ES_tradnl" sz="4200" dirty="0"/>
              <a:t> ________________.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57" y="4151216"/>
            <a:ext cx="4534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/>
              <a:t>2. How </a:t>
            </a:r>
            <a:r>
              <a:rPr lang="es-ES_tradnl" sz="4200" dirty="0" err="1"/>
              <a:t>old</a:t>
            </a:r>
            <a:r>
              <a:rPr lang="es-ES_tradnl" sz="4200" dirty="0"/>
              <a:t> are </a:t>
            </a:r>
            <a:r>
              <a:rPr lang="es-ES_tradnl" sz="4200" dirty="0" err="1"/>
              <a:t>you</a:t>
            </a:r>
            <a:r>
              <a:rPr lang="es-ES_tradnl" sz="4200" dirty="0"/>
              <a:t>?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35625" y="4889880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</a:t>
            </a:r>
            <a:r>
              <a:rPr lang="es-ES_tradnl" sz="4200" dirty="0" err="1"/>
              <a:t>I’m</a:t>
            </a:r>
            <a:r>
              <a:rPr lang="es-ES_tradnl" sz="4200" dirty="0"/>
              <a:t> _____ </a:t>
            </a:r>
            <a:r>
              <a:rPr lang="es-ES_tradnl" sz="4200" dirty="0" err="1"/>
              <a:t>years</a:t>
            </a:r>
            <a:r>
              <a:rPr lang="es-ES_tradnl" sz="4200" dirty="0"/>
              <a:t> </a:t>
            </a:r>
            <a:r>
              <a:rPr lang="es-ES_tradnl" sz="4200" dirty="0" err="1"/>
              <a:t>old</a:t>
            </a:r>
            <a:r>
              <a:rPr lang="es-ES_tradnl" sz="4200" dirty="0"/>
              <a:t>.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1270091" y="5124088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1270091" y="2924544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31793" y="2690336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</a:t>
            </a:r>
            <a:r>
              <a:rPr lang="es-ES_tradnl" sz="4200" dirty="0" err="1"/>
              <a:t>I’m</a:t>
            </a:r>
            <a:r>
              <a:rPr lang="es-ES_tradnl" sz="4200" dirty="0"/>
              <a:t> _______________.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2257" y="387979"/>
            <a:ext cx="8249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/>
              <a:t>3. </a:t>
            </a:r>
            <a:r>
              <a:rPr lang="es-ES_tradnl" sz="4200" dirty="0" err="1"/>
              <a:t>Have</a:t>
            </a:r>
            <a:r>
              <a:rPr lang="es-ES_tradnl" sz="4200" dirty="0"/>
              <a:t> </a:t>
            </a:r>
            <a:r>
              <a:rPr lang="es-ES_tradnl" sz="4200" dirty="0" err="1"/>
              <a:t>you</a:t>
            </a:r>
            <a:r>
              <a:rPr lang="es-ES_tradnl" sz="4200" dirty="0"/>
              <a:t> </a:t>
            </a:r>
            <a:r>
              <a:rPr lang="es-ES_tradnl" sz="4200" dirty="0" err="1"/>
              <a:t>got</a:t>
            </a:r>
            <a:r>
              <a:rPr lang="es-ES_tradnl" sz="4200" dirty="0"/>
              <a:t> a </a:t>
            </a:r>
            <a:r>
              <a:rPr lang="es-ES_tradnl" sz="4200" dirty="0" err="1"/>
              <a:t>brother</a:t>
            </a:r>
            <a:r>
              <a:rPr lang="es-ES_tradnl" sz="4200" dirty="0"/>
              <a:t> </a:t>
            </a:r>
            <a:r>
              <a:rPr lang="es-ES_tradnl" sz="4200" dirty="0" err="1"/>
              <a:t>or</a:t>
            </a:r>
            <a:r>
              <a:rPr lang="es-ES_tradnl" sz="4200" dirty="0"/>
              <a:t> a </a:t>
            </a:r>
            <a:r>
              <a:rPr lang="es-ES_tradnl" sz="4200" dirty="0" err="1"/>
              <a:t>sister</a:t>
            </a:r>
            <a:r>
              <a:rPr lang="es-ES_tradnl" sz="4200" dirty="0"/>
              <a:t>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31793" y="1402092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>
                <a:solidFill>
                  <a:srgbClr val="008000"/>
                </a:solidFill>
              </a:rPr>
              <a:t> </a:t>
            </a:r>
            <a:r>
              <a:rPr lang="es-ES_tradnl" sz="4200" dirty="0" err="1">
                <a:solidFill>
                  <a:srgbClr val="008000"/>
                </a:solidFill>
              </a:rPr>
              <a:t>Yes</a:t>
            </a:r>
            <a:r>
              <a:rPr lang="es-ES_tradnl" sz="4200" dirty="0">
                <a:solidFill>
                  <a:srgbClr val="008000"/>
                </a:solidFill>
              </a:rPr>
              <a:t>, I </a:t>
            </a:r>
            <a:r>
              <a:rPr lang="es-ES_tradnl" sz="4200" dirty="0" err="1">
                <a:solidFill>
                  <a:srgbClr val="008000"/>
                </a:solidFill>
              </a:rPr>
              <a:t>have</a:t>
            </a:r>
            <a:r>
              <a:rPr lang="es-ES_tradnl" sz="4200" dirty="0">
                <a:solidFill>
                  <a:srgbClr val="008000"/>
                </a:solidFill>
              </a:rPr>
              <a:t> </a:t>
            </a:r>
            <a:r>
              <a:rPr lang="es-ES_tradnl" sz="4200" dirty="0" err="1">
                <a:solidFill>
                  <a:srgbClr val="008000"/>
                </a:solidFill>
              </a:rPr>
              <a:t>got</a:t>
            </a:r>
            <a:r>
              <a:rPr lang="es-ES_tradnl" sz="4200" dirty="0">
                <a:solidFill>
                  <a:srgbClr val="008000"/>
                </a:solidFill>
              </a:rPr>
              <a:t> ___________.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31793" y="2140756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</a:t>
            </a:r>
            <a:r>
              <a:rPr lang="es-ES_tradnl" sz="4200" dirty="0">
                <a:solidFill>
                  <a:srgbClr val="FF0000"/>
                </a:solidFill>
              </a:rPr>
              <a:t>No, I </a:t>
            </a:r>
            <a:r>
              <a:rPr lang="es-ES_tradnl" sz="4200" dirty="0" err="1">
                <a:solidFill>
                  <a:srgbClr val="FF0000"/>
                </a:solidFill>
              </a:rPr>
              <a:t>haven’t</a:t>
            </a:r>
            <a:r>
              <a:rPr lang="es-ES_tradnl" sz="4200" dirty="0">
                <a:solidFill>
                  <a:srgbClr val="FF0000"/>
                </a:solidFill>
              </a:rPr>
              <a:t> </a:t>
            </a:r>
            <a:r>
              <a:rPr lang="es-ES_tradnl" sz="4200" dirty="0" err="1">
                <a:solidFill>
                  <a:srgbClr val="FF0000"/>
                </a:solidFill>
              </a:rPr>
              <a:t>got</a:t>
            </a:r>
            <a:r>
              <a:rPr lang="es-ES_tradnl" sz="4200" dirty="0">
                <a:solidFill>
                  <a:srgbClr val="FF0000"/>
                </a:solidFill>
              </a:rPr>
              <a:t> </a:t>
            </a:r>
            <a:r>
              <a:rPr lang="es-ES_tradnl" sz="4200" dirty="0" err="1">
                <a:solidFill>
                  <a:srgbClr val="FF0000"/>
                </a:solidFill>
              </a:rPr>
              <a:t>brothers</a:t>
            </a:r>
            <a:r>
              <a:rPr lang="es-ES_tradnl" sz="4200" dirty="0">
                <a:solidFill>
                  <a:srgbClr val="FF0000"/>
                </a:solidFill>
              </a:rPr>
              <a:t> </a:t>
            </a:r>
            <a:r>
              <a:rPr lang="es-ES_tradnl" sz="4200" dirty="0" err="1">
                <a:solidFill>
                  <a:srgbClr val="FF0000"/>
                </a:solidFill>
              </a:rPr>
              <a:t>or</a:t>
            </a:r>
            <a:r>
              <a:rPr lang="es-ES_tradnl" sz="4200" dirty="0">
                <a:solidFill>
                  <a:srgbClr val="FF0000"/>
                </a:solidFill>
              </a:rPr>
              <a:t> </a:t>
            </a:r>
            <a:r>
              <a:rPr lang="es-ES_tradnl" sz="4200" dirty="0" err="1">
                <a:solidFill>
                  <a:srgbClr val="FF0000"/>
                </a:solidFill>
              </a:rPr>
              <a:t>sisters</a:t>
            </a:r>
            <a:r>
              <a:rPr lang="es-ES_tradnl" sz="42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2257" y="3059668"/>
            <a:ext cx="76294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200" dirty="0"/>
              <a:t>4. </a:t>
            </a:r>
            <a:r>
              <a:rPr lang="es-ES_tradnl" sz="4200" dirty="0" err="1"/>
              <a:t>What’s</a:t>
            </a:r>
            <a:r>
              <a:rPr lang="es-ES_tradnl" sz="4200" dirty="0"/>
              <a:t> </a:t>
            </a:r>
            <a:r>
              <a:rPr lang="es-ES_tradnl" sz="4200" dirty="0" err="1"/>
              <a:t>your</a:t>
            </a:r>
            <a:r>
              <a:rPr lang="es-ES_tradnl" sz="4200" dirty="0"/>
              <a:t> </a:t>
            </a:r>
            <a:r>
              <a:rPr lang="es-ES_tradnl" sz="4200" dirty="0" err="1"/>
              <a:t>favorite</a:t>
            </a:r>
            <a:r>
              <a:rPr lang="es-ES_tradnl" sz="4200" dirty="0"/>
              <a:t> </a:t>
            </a:r>
            <a:r>
              <a:rPr lang="es-ES_tradnl" sz="4200" dirty="0" err="1"/>
              <a:t>toy</a:t>
            </a:r>
            <a:r>
              <a:rPr lang="es-ES_tradnl" sz="4200" dirty="0"/>
              <a:t> </a:t>
            </a:r>
            <a:r>
              <a:rPr lang="es-ES_tradnl" sz="4200" dirty="0" err="1"/>
              <a:t>called</a:t>
            </a:r>
            <a:r>
              <a:rPr lang="es-ES_tradnl" sz="4200" dirty="0"/>
              <a:t>?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1270091" y="1617741"/>
            <a:ext cx="765534" cy="504456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0800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1270091" y="2374425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469376" y="3798332"/>
            <a:ext cx="765534" cy="504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4910" y="3564124"/>
            <a:ext cx="812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/>
              <a:t> </a:t>
            </a:r>
            <a:r>
              <a:rPr lang="es-ES_tradnl" sz="4200" dirty="0" err="1"/>
              <a:t>This</a:t>
            </a:r>
            <a:r>
              <a:rPr lang="es-ES_tradnl" sz="4200" dirty="0"/>
              <a:t> </a:t>
            </a:r>
            <a:r>
              <a:rPr lang="es-ES_tradnl" sz="4200" dirty="0" err="1"/>
              <a:t>is</a:t>
            </a:r>
            <a:r>
              <a:rPr lang="es-ES_tradnl" sz="4200" dirty="0"/>
              <a:t> my </a:t>
            </a:r>
            <a:r>
              <a:rPr lang="es-ES_tradnl" sz="4200" dirty="0" err="1"/>
              <a:t>favorite</a:t>
            </a:r>
            <a:r>
              <a:rPr lang="es-ES_tradnl" sz="4200" dirty="0"/>
              <a:t> _________.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481303" y="4302788"/>
            <a:ext cx="8710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dirty="0" err="1"/>
              <a:t>It’s</a:t>
            </a:r>
            <a:r>
              <a:rPr lang="es-ES_tradnl" sz="4200" dirty="0"/>
              <a:t> </a:t>
            </a:r>
            <a:r>
              <a:rPr lang="es-ES_tradnl" sz="4200" dirty="0" err="1"/>
              <a:t>called</a:t>
            </a:r>
            <a:r>
              <a:rPr lang="es-ES_tradnl" sz="4200" dirty="0"/>
              <a:t> _______________ 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7674" y="3716524"/>
            <a:ext cx="76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lang="es-ES_tradnl" sz="4200" dirty="0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367</Words>
  <Application>Microsoft Macintosh PowerPoint</Application>
  <PresentationFormat>Panorámica</PresentationFormat>
  <Paragraphs>63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Cooper Black</vt:lpstr>
      <vt:lpstr>Courier New</vt:lpstr>
      <vt:lpstr>Wingdings</vt:lpstr>
      <vt:lpstr>Tema de Office</vt:lpstr>
      <vt:lpstr> E - Learning UNIT: HELLO!</vt:lpstr>
      <vt:lpstr>Presentación de PowerPoint</vt:lpstr>
      <vt:lpstr>Learning goals: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CONVIVENCIA ESCOLAR</dc:title>
  <dc:creator>Usuario de Microsoft Office</dc:creator>
  <cp:lastModifiedBy>felipe caglieri</cp:lastModifiedBy>
  <cp:revision>18</cp:revision>
  <dcterms:created xsi:type="dcterms:W3CDTF">2020-03-27T05:53:52Z</dcterms:created>
  <dcterms:modified xsi:type="dcterms:W3CDTF">2020-03-27T18:45:00Z</dcterms:modified>
</cp:coreProperties>
</file>