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compatMode="1" saveSubsetFonts="1" autoCompressPictures="0">
  <p:sldMasterIdLst>
    <p:sldMasterId id="2147483648" r:id="rId1"/>
  </p:sldMasterIdLst>
  <p:sldIdLst>
    <p:sldId id="347" r:id="rId2"/>
    <p:sldId id="386" r:id="rId3"/>
    <p:sldId id="380" r:id="rId4"/>
    <p:sldId id="381" r:id="rId5"/>
    <p:sldId id="382" r:id="rId6"/>
    <p:sldId id="348" r:id="rId7"/>
    <p:sldId id="349" r:id="rId8"/>
    <p:sldId id="351" r:id="rId9"/>
    <p:sldId id="350" r:id="rId10"/>
    <p:sldId id="352" r:id="rId11"/>
    <p:sldId id="353" r:id="rId12"/>
    <p:sldId id="383" r:id="rId13"/>
    <p:sldId id="385" r:id="rId14"/>
    <p:sldId id="384" r:id="rId15"/>
  </p:sldIdLst>
  <p:sldSz cx="12192000" cy="6858000"/>
  <p:notesSz cx="6858000" cy="9144000"/>
  <p:defaultTextStyle>
    <a:defPPr>
      <a:defRPr lang="es-CL"/>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502"/>
    <p:restoredTop sz="95701"/>
  </p:normalViewPr>
  <p:slideViewPr>
    <p:cSldViewPr snapToGrid="0" snapToObjects="1">
      <p:cViewPr varScale="1">
        <p:scale>
          <a:sx n="127" d="100"/>
          <a:sy n="127" d="100"/>
        </p:scale>
        <p:origin x="224" y="2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pic>
        <p:nvPicPr>
          <p:cNvPr id="4" name="Imagen 6">
            <a:extLst>
              <a:ext uri="{FF2B5EF4-FFF2-40B4-BE49-F238E27FC236}">
                <a16:creationId xmlns:a16="http://schemas.microsoft.com/office/drawing/2014/main" id="{4CDB8085-5BD5-2145-83FD-A85FE1E0364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175" y="0"/>
            <a:ext cx="121856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CL"/>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L"/>
          </a:p>
        </p:txBody>
      </p:sp>
      <p:sp>
        <p:nvSpPr>
          <p:cNvPr id="5" name="Marcador de fecha 3">
            <a:extLst>
              <a:ext uri="{FF2B5EF4-FFF2-40B4-BE49-F238E27FC236}">
                <a16:creationId xmlns:a16="http://schemas.microsoft.com/office/drawing/2014/main" id="{C0E356D1-4005-C146-8380-73F43EE25C9A}"/>
              </a:ext>
            </a:extLst>
          </p:cNvPr>
          <p:cNvSpPr>
            <a:spLocks noGrp="1"/>
          </p:cNvSpPr>
          <p:nvPr>
            <p:ph type="dt" sz="half" idx="10"/>
          </p:nvPr>
        </p:nvSpPr>
        <p:spPr/>
        <p:txBody>
          <a:bodyPr/>
          <a:lstStyle>
            <a:lvl1pPr>
              <a:defRPr/>
            </a:lvl1pPr>
          </a:lstStyle>
          <a:p>
            <a:pPr>
              <a:defRPr/>
            </a:pPr>
            <a:fld id="{98CB2155-0120-9C4D-9D07-B588F6C4ACF0}" type="datetimeFigureOut">
              <a:rPr lang="es-CL"/>
              <a:pPr>
                <a:defRPr/>
              </a:pPr>
              <a:t>31-03-20</a:t>
            </a:fld>
            <a:endParaRPr lang="es-CL"/>
          </a:p>
        </p:txBody>
      </p:sp>
      <p:sp>
        <p:nvSpPr>
          <p:cNvPr id="6" name="Marcador de pie de página 4">
            <a:extLst>
              <a:ext uri="{FF2B5EF4-FFF2-40B4-BE49-F238E27FC236}">
                <a16:creationId xmlns:a16="http://schemas.microsoft.com/office/drawing/2014/main" id="{FC21C09F-99DE-FE4F-B98E-3B6CF011C579}"/>
              </a:ext>
            </a:extLst>
          </p:cNvPr>
          <p:cNvSpPr>
            <a:spLocks noGrp="1"/>
          </p:cNvSpPr>
          <p:nvPr>
            <p:ph type="ftr" sz="quarter" idx="11"/>
          </p:nvPr>
        </p:nvSpPr>
        <p:spPr/>
        <p:txBody>
          <a:bodyPr/>
          <a:lstStyle>
            <a:lvl1pPr>
              <a:defRPr/>
            </a:lvl1pPr>
          </a:lstStyle>
          <a:p>
            <a:pPr>
              <a:defRPr/>
            </a:pPr>
            <a:endParaRPr lang="es-CL"/>
          </a:p>
        </p:txBody>
      </p:sp>
      <p:sp>
        <p:nvSpPr>
          <p:cNvPr id="7" name="Marcador de número de diapositiva 5">
            <a:extLst>
              <a:ext uri="{FF2B5EF4-FFF2-40B4-BE49-F238E27FC236}">
                <a16:creationId xmlns:a16="http://schemas.microsoft.com/office/drawing/2014/main" id="{F4E400D1-E490-4F48-BE22-EC14308936A9}"/>
              </a:ext>
            </a:extLst>
          </p:cNvPr>
          <p:cNvSpPr>
            <a:spLocks noGrp="1"/>
          </p:cNvSpPr>
          <p:nvPr>
            <p:ph type="sldNum" sz="quarter" idx="12"/>
          </p:nvPr>
        </p:nvSpPr>
        <p:spPr/>
        <p:txBody>
          <a:bodyPr/>
          <a:lstStyle>
            <a:lvl1pPr>
              <a:defRPr/>
            </a:lvl1pPr>
          </a:lstStyle>
          <a:p>
            <a:pPr>
              <a:defRPr/>
            </a:pPr>
            <a:fld id="{50098E72-30D6-AC43-A73F-0CB6378B660F}" type="slidenum">
              <a:rPr lang="es-CL" altLang="es-CL"/>
              <a:pPr>
                <a:defRPr/>
              </a:pPr>
              <a:t>‹Nº›</a:t>
            </a:fld>
            <a:endParaRPr lang="es-CL" altLang="es-CL"/>
          </a:p>
        </p:txBody>
      </p:sp>
    </p:spTree>
    <p:extLst>
      <p:ext uri="{BB962C8B-B14F-4D97-AF65-F5344CB8AC3E}">
        <p14:creationId xmlns:p14="http://schemas.microsoft.com/office/powerpoint/2010/main" val="16298053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L"/>
          </a:p>
        </p:txBody>
      </p:sp>
      <p:sp>
        <p:nvSpPr>
          <p:cNvPr id="3" name="Marcador de texto vertical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a:extLst>
              <a:ext uri="{FF2B5EF4-FFF2-40B4-BE49-F238E27FC236}">
                <a16:creationId xmlns:a16="http://schemas.microsoft.com/office/drawing/2014/main" id="{B4E0493A-0E7D-9848-8C8B-BAF7DA3E743B}"/>
              </a:ext>
            </a:extLst>
          </p:cNvPr>
          <p:cNvSpPr>
            <a:spLocks noGrp="1"/>
          </p:cNvSpPr>
          <p:nvPr>
            <p:ph type="dt" sz="half" idx="10"/>
          </p:nvPr>
        </p:nvSpPr>
        <p:spPr/>
        <p:txBody>
          <a:bodyPr/>
          <a:lstStyle>
            <a:lvl1pPr>
              <a:defRPr/>
            </a:lvl1pPr>
          </a:lstStyle>
          <a:p>
            <a:pPr>
              <a:defRPr/>
            </a:pPr>
            <a:fld id="{72DD9E01-E4D2-1445-BB2D-6A62E11102BB}" type="datetimeFigureOut">
              <a:rPr lang="es-CL"/>
              <a:pPr>
                <a:defRPr/>
              </a:pPr>
              <a:t>31-03-20</a:t>
            </a:fld>
            <a:endParaRPr lang="es-CL"/>
          </a:p>
        </p:txBody>
      </p:sp>
      <p:sp>
        <p:nvSpPr>
          <p:cNvPr id="5" name="Marcador de pie de página 4">
            <a:extLst>
              <a:ext uri="{FF2B5EF4-FFF2-40B4-BE49-F238E27FC236}">
                <a16:creationId xmlns:a16="http://schemas.microsoft.com/office/drawing/2014/main" id="{5AFE9D2F-C9DA-814D-97AE-9F0E5778B27D}"/>
              </a:ext>
            </a:extLst>
          </p:cNvPr>
          <p:cNvSpPr>
            <a:spLocks noGrp="1"/>
          </p:cNvSpPr>
          <p:nvPr>
            <p:ph type="ftr" sz="quarter" idx="11"/>
          </p:nvPr>
        </p:nvSpPr>
        <p:spPr/>
        <p:txBody>
          <a:bodyPr/>
          <a:lstStyle>
            <a:lvl1pPr>
              <a:defRPr/>
            </a:lvl1pPr>
          </a:lstStyle>
          <a:p>
            <a:pPr>
              <a:defRPr/>
            </a:pPr>
            <a:endParaRPr lang="es-CL"/>
          </a:p>
        </p:txBody>
      </p:sp>
      <p:sp>
        <p:nvSpPr>
          <p:cNvPr id="6" name="Marcador de número de diapositiva 5">
            <a:extLst>
              <a:ext uri="{FF2B5EF4-FFF2-40B4-BE49-F238E27FC236}">
                <a16:creationId xmlns:a16="http://schemas.microsoft.com/office/drawing/2014/main" id="{14F7EA1F-120A-6845-9AD4-B9B4B976D9FE}"/>
              </a:ext>
            </a:extLst>
          </p:cNvPr>
          <p:cNvSpPr>
            <a:spLocks noGrp="1"/>
          </p:cNvSpPr>
          <p:nvPr>
            <p:ph type="sldNum" sz="quarter" idx="12"/>
          </p:nvPr>
        </p:nvSpPr>
        <p:spPr/>
        <p:txBody>
          <a:bodyPr/>
          <a:lstStyle>
            <a:lvl1pPr>
              <a:defRPr/>
            </a:lvl1pPr>
          </a:lstStyle>
          <a:p>
            <a:pPr>
              <a:defRPr/>
            </a:pPr>
            <a:fld id="{8AEF9C82-D574-EF47-8FCE-3FE9DC27575D}" type="slidenum">
              <a:rPr lang="es-CL" altLang="es-CL"/>
              <a:pPr>
                <a:defRPr/>
              </a:pPr>
              <a:t>‹Nº›</a:t>
            </a:fld>
            <a:endParaRPr lang="es-CL" altLang="es-CL"/>
          </a:p>
        </p:txBody>
      </p:sp>
    </p:spTree>
    <p:extLst>
      <p:ext uri="{BB962C8B-B14F-4D97-AF65-F5344CB8AC3E}">
        <p14:creationId xmlns:p14="http://schemas.microsoft.com/office/powerpoint/2010/main" val="35963568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CL"/>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a:extLst>
              <a:ext uri="{FF2B5EF4-FFF2-40B4-BE49-F238E27FC236}">
                <a16:creationId xmlns:a16="http://schemas.microsoft.com/office/drawing/2014/main" id="{587A5146-6D3C-3F44-B045-FCCA8E74721E}"/>
              </a:ext>
            </a:extLst>
          </p:cNvPr>
          <p:cNvSpPr>
            <a:spLocks noGrp="1"/>
          </p:cNvSpPr>
          <p:nvPr>
            <p:ph type="dt" sz="half" idx="10"/>
          </p:nvPr>
        </p:nvSpPr>
        <p:spPr/>
        <p:txBody>
          <a:bodyPr/>
          <a:lstStyle>
            <a:lvl1pPr>
              <a:defRPr/>
            </a:lvl1pPr>
          </a:lstStyle>
          <a:p>
            <a:pPr>
              <a:defRPr/>
            </a:pPr>
            <a:fld id="{D06D5146-1D7C-A64F-A7C7-FC9E0ADF447C}" type="datetimeFigureOut">
              <a:rPr lang="es-CL"/>
              <a:pPr>
                <a:defRPr/>
              </a:pPr>
              <a:t>31-03-20</a:t>
            </a:fld>
            <a:endParaRPr lang="es-CL"/>
          </a:p>
        </p:txBody>
      </p:sp>
      <p:sp>
        <p:nvSpPr>
          <p:cNvPr id="5" name="Marcador de pie de página 4">
            <a:extLst>
              <a:ext uri="{FF2B5EF4-FFF2-40B4-BE49-F238E27FC236}">
                <a16:creationId xmlns:a16="http://schemas.microsoft.com/office/drawing/2014/main" id="{F896E3B2-F7A6-2646-95CF-A27749EEFA86}"/>
              </a:ext>
            </a:extLst>
          </p:cNvPr>
          <p:cNvSpPr>
            <a:spLocks noGrp="1"/>
          </p:cNvSpPr>
          <p:nvPr>
            <p:ph type="ftr" sz="quarter" idx="11"/>
          </p:nvPr>
        </p:nvSpPr>
        <p:spPr/>
        <p:txBody>
          <a:bodyPr/>
          <a:lstStyle>
            <a:lvl1pPr>
              <a:defRPr/>
            </a:lvl1pPr>
          </a:lstStyle>
          <a:p>
            <a:pPr>
              <a:defRPr/>
            </a:pPr>
            <a:endParaRPr lang="es-CL"/>
          </a:p>
        </p:txBody>
      </p:sp>
      <p:sp>
        <p:nvSpPr>
          <p:cNvPr id="6" name="Marcador de número de diapositiva 5">
            <a:extLst>
              <a:ext uri="{FF2B5EF4-FFF2-40B4-BE49-F238E27FC236}">
                <a16:creationId xmlns:a16="http://schemas.microsoft.com/office/drawing/2014/main" id="{7E7235B4-1C5A-1F4B-B110-FA797C843137}"/>
              </a:ext>
            </a:extLst>
          </p:cNvPr>
          <p:cNvSpPr>
            <a:spLocks noGrp="1"/>
          </p:cNvSpPr>
          <p:nvPr>
            <p:ph type="sldNum" sz="quarter" idx="12"/>
          </p:nvPr>
        </p:nvSpPr>
        <p:spPr/>
        <p:txBody>
          <a:bodyPr/>
          <a:lstStyle>
            <a:lvl1pPr>
              <a:defRPr/>
            </a:lvl1pPr>
          </a:lstStyle>
          <a:p>
            <a:pPr>
              <a:defRPr/>
            </a:pPr>
            <a:fld id="{B0FC6B03-FFD5-974E-918A-D77E65EC6B3C}" type="slidenum">
              <a:rPr lang="es-CL" altLang="es-CL"/>
              <a:pPr>
                <a:defRPr/>
              </a:pPr>
              <a:t>‹Nº›</a:t>
            </a:fld>
            <a:endParaRPr lang="es-CL" altLang="es-CL"/>
          </a:p>
        </p:txBody>
      </p:sp>
    </p:spTree>
    <p:extLst>
      <p:ext uri="{BB962C8B-B14F-4D97-AF65-F5344CB8AC3E}">
        <p14:creationId xmlns:p14="http://schemas.microsoft.com/office/powerpoint/2010/main" val="39270899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LDV">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L"/>
          </a:p>
        </p:txBody>
      </p:sp>
    </p:spTree>
    <p:extLst>
      <p:ext uri="{BB962C8B-B14F-4D97-AF65-F5344CB8AC3E}">
        <p14:creationId xmlns:p14="http://schemas.microsoft.com/office/powerpoint/2010/main" val="29693522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pic>
        <p:nvPicPr>
          <p:cNvPr id="4" name="Imagen 2">
            <a:extLst>
              <a:ext uri="{FF2B5EF4-FFF2-40B4-BE49-F238E27FC236}">
                <a16:creationId xmlns:a16="http://schemas.microsoft.com/office/drawing/2014/main" id="{E49653AF-2B9B-D245-B6E5-7E772F1293DE}"/>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175" y="4797425"/>
            <a:ext cx="12188825" cy="206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ítulo 1"/>
          <p:cNvSpPr>
            <a:spLocks noGrp="1"/>
          </p:cNvSpPr>
          <p:nvPr>
            <p:ph type="title"/>
          </p:nvPr>
        </p:nvSpPr>
        <p:spPr/>
        <p:txBody>
          <a:bodyPr/>
          <a:lstStyle/>
          <a:p>
            <a:r>
              <a:rPr lang="es-ES"/>
              <a:t>Haga clic para modificar el estilo de título del patrón</a:t>
            </a:r>
            <a:endParaRPr lang="es-CL"/>
          </a:p>
        </p:txBody>
      </p:sp>
      <p:sp>
        <p:nvSpPr>
          <p:cNvPr id="3" name="Marcador de contenido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Marcador de fecha 3">
            <a:extLst>
              <a:ext uri="{FF2B5EF4-FFF2-40B4-BE49-F238E27FC236}">
                <a16:creationId xmlns:a16="http://schemas.microsoft.com/office/drawing/2014/main" id="{15ACB9ED-9C6D-6C4F-9AAE-F0785EF668CC}"/>
              </a:ext>
            </a:extLst>
          </p:cNvPr>
          <p:cNvSpPr>
            <a:spLocks noGrp="1"/>
          </p:cNvSpPr>
          <p:nvPr>
            <p:ph type="dt" sz="half" idx="10"/>
          </p:nvPr>
        </p:nvSpPr>
        <p:spPr/>
        <p:txBody>
          <a:bodyPr/>
          <a:lstStyle>
            <a:lvl1pPr>
              <a:defRPr/>
            </a:lvl1pPr>
          </a:lstStyle>
          <a:p>
            <a:pPr>
              <a:defRPr/>
            </a:pPr>
            <a:fld id="{FA0EA3D4-0DBE-604B-8557-1517F40ABAC2}" type="datetimeFigureOut">
              <a:rPr lang="es-CL"/>
              <a:pPr>
                <a:defRPr/>
              </a:pPr>
              <a:t>31-03-20</a:t>
            </a:fld>
            <a:endParaRPr lang="es-CL"/>
          </a:p>
        </p:txBody>
      </p:sp>
      <p:sp>
        <p:nvSpPr>
          <p:cNvPr id="6" name="Marcador de pie de página 4">
            <a:extLst>
              <a:ext uri="{FF2B5EF4-FFF2-40B4-BE49-F238E27FC236}">
                <a16:creationId xmlns:a16="http://schemas.microsoft.com/office/drawing/2014/main" id="{AFD4C055-4CF1-7C43-8AC5-2ADB07EA6440}"/>
              </a:ext>
            </a:extLst>
          </p:cNvPr>
          <p:cNvSpPr>
            <a:spLocks noGrp="1"/>
          </p:cNvSpPr>
          <p:nvPr>
            <p:ph type="ftr" sz="quarter" idx="11"/>
          </p:nvPr>
        </p:nvSpPr>
        <p:spPr/>
        <p:txBody>
          <a:bodyPr/>
          <a:lstStyle>
            <a:lvl1pPr>
              <a:defRPr/>
            </a:lvl1pPr>
          </a:lstStyle>
          <a:p>
            <a:pPr>
              <a:defRPr/>
            </a:pPr>
            <a:endParaRPr lang="es-CL"/>
          </a:p>
        </p:txBody>
      </p:sp>
      <p:sp>
        <p:nvSpPr>
          <p:cNvPr id="7" name="Marcador de número de diapositiva 5">
            <a:extLst>
              <a:ext uri="{FF2B5EF4-FFF2-40B4-BE49-F238E27FC236}">
                <a16:creationId xmlns:a16="http://schemas.microsoft.com/office/drawing/2014/main" id="{25DB2F16-04E0-CF4A-AED0-05482AA54576}"/>
              </a:ext>
            </a:extLst>
          </p:cNvPr>
          <p:cNvSpPr>
            <a:spLocks noGrp="1"/>
          </p:cNvSpPr>
          <p:nvPr>
            <p:ph type="sldNum" sz="quarter" idx="12"/>
          </p:nvPr>
        </p:nvSpPr>
        <p:spPr/>
        <p:txBody>
          <a:bodyPr/>
          <a:lstStyle>
            <a:lvl1pPr>
              <a:defRPr/>
            </a:lvl1pPr>
          </a:lstStyle>
          <a:p>
            <a:pPr>
              <a:defRPr/>
            </a:pPr>
            <a:fld id="{69A78C46-DE19-8143-9224-4A40B2AB632E}" type="slidenum">
              <a:rPr lang="es-CL" altLang="es-CL"/>
              <a:pPr>
                <a:defRPr/>
              </a:pPr>
              <a:t>‹Nº›</a:t>
            </a:fld>
            <a:endParaRPr lang="es-CL" altLang="es-CL"/>
          </a:p>
        </p:txBody>
      </p:sp>
    </p:spTree>
    <p:extLst>
      <p:ext uri="{BB962C8B-B14F-4D97-AF65-F5344CB8AC3E}">
        <p14:creationId xmlns:p14="http://schemas.microsoft.com/office/powerpoint/2010/main" val="13732356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CL"/>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69950E49-534D-A24D-8E7E-CC3069A82DE9}"/>
              </a:ext>
            </a:extLst>
          </p:cNvPr>
          <p:cNvSpPr>
            <a:spLocks noGrp="1"/>
          </p:cNvSpPr>
          <p:nvPr>
            <p:ph type="dt" sz="half" idx="10"/>
          </p:nvPr>
        </p:nvSpPr>
        <p:spPr/>
        <p:txBody>
          <a:bodyPr/>
          <a:lstStyle>
            <a:lvl1pPr>
              <a:defRPr/>
            </a:lvl1pPr>
          </a:lstStyle>
          <a:p>
            <a:pPr>
              <a:defRPr/>
            </a:pPr>
            <a:fld id="{62FD829B-2FDD-6F4E-9277-ACE823AC8801}" type="datetimeFigureOut">
              <a:rPr lang="es-CL"/>
              <a:pPr>
                <a:defRPr/>
              </a:pPr>
              <a:t>31-03-20</a:t>
            </a:fld>
            <a:endParaRPr lang="es-CL"/>
          </a:p>
        </p:txBody>
      </p:sp>
      <p:sp>
        <p:nvSpPr>
          <p:cNvPr id="5" name="Marcador de pie de página 4">
            <a:extLst>
              <a:ext uri="{FF2B5EF4-FFF2-40B4-BE49-F238E27FC236}">
                <a16:creationId xmlns:a16="http://schemas.microsoft.com/office/drawing/2014/main" id="{E397194B-88D7-7C4E-B2DA-79BB98EDD573}"/>
              </a:ext>
            </a:extLst>
          </p:cNvPr>
          <p:cNvSpPr>
            <a:spLocks noGrp="1"/>
          </p:cNvSpPr>
          <p:nvPr>
            <p:ph type="ftr" sz="quarter" idx="11"/>
          </p:nvPr>
        </p:nvSpPr>
        <p:spPr/>
        <p:txBody>
          <a:bodyPr/>
          <a:lstStyle>
            <a:lvl1pPr>
              <a:defRPr/>
            </a:lvl1pPr>
          </a:lstStyle>
          <a:p>
            <a:pPr>
              <a:defRPr/>
            </a:pPr>
            <a:endParaRPr lang="es-CL"/>
          </a:p>
        </p:txBody>
      </p:sp>
      <p:sp>
        <p:nvSpPr>
          <p:cNvPr id="6" name="Marcador de número de diapositiva 5">
            <a:extLst>
              <a:ext uri="{FF2B5EF4-FFF2-40B4-BE49-F238E27FC236}">
                <a16:creationId xmlns:a16="http://schemas.microsoft.com/office/drawing/2014/main" id="{EC0BC8E9-0228-894F-A414-D579321BAB17}"/>
              </a:ext>
            </a:extLst>
          </p:cNvPr>
          <p:cNvSpPr>
            <a:spLocks noGrp="1"/>
          </p:cNvSpPr>
          <p:nvPr>
            <p:ph type="sldNum" sz="quarter" idx="12"/>
          </p:nvPr>
        </p:nvSpPr>
        <p:spPr/>
        <p:txBody>
          <a:bodyPr/>
          <a:lstStyle>
            <a:lvl1pPr>
              <a:defRPr/>
            </a:lvl1pPr>
          </a:lstStyle>
          <a:p>
            <a:pPr>
              <a:defRPr/>
            </a:pPr>
            <a:fld id="{E84DD1C1-9173-B94D-95D9-ADA41E35E7CC}" type="slidenum">
              <a:rPr lang="es-CL" altLang="es-CL"/>
              <a:pPr>
                <a:defRPr/>
              </a:pPr>
              <a:t>‹Nº›</a:t>
            </a:fld>
            <a:endParaRPr lang="es-CL" altLang="es-CL"/>
          </a:p>
        </p:txBody>
      </p:sp>
    </p:spTree>
    <p:extLst>
      <p:ext uri="{BB962C8B-B14F-4D97-AF65-F5344CB8AC3E}">
        <p14:creationId xmlns:p14="http://schemas.microsoft.com/office/powerpoint/2010/main" val="8909909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L"/>
          </a:p>
        </p:txBody>
      </p:sp>
      <p:sp>
        <p:nvSpPr>
          <p:cNvPr id="3" name="Marcador de contenido 2"/>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contenido 3"/>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Marcador de fecha 3">
            <a:extLst>
              <a:ext uri="{FF2B5EF4-FFF2-40B4-BE49-F238E27FC236}">
                <a16:creationId xmlns:a16="http://schemas.microsoft.com/office/drawing/2014/main" id="{2F8CD4C1-6F33-8B42-8227-9C345848F82B}"/>
              </a:ext>
            </a:extLst>
          </p:cNvPr>
          <p:cNvSpPr>
            <a:spLocks noGrp="1"/>
          </p:cNvSpPr>
          <p:nvPr>
            <p:ph type="dt" sz="half" idx="10"/>
          </p:nvPr>
        </p:nvSpPr>
        <p:spPr/>
        <p:txBody>
          <a:bodyPr/>
          <a:lstStyle>
            <a:lvl1pPr>
              <a:defRPr/>
            </a:lvl1pPr>
          </a:lstStyle>
          <a:p>
            <a:pPr>
              <a:defRPr/>
            </a:pPr>
            <a:fld id="{798A1BD6-68D9-AB49-8298-C57EB2EB91E6}" type="datetimeFigureOut">
              <a:rPr lang="es-CL"/>
              <a:pPr>
                <a:defRPr/>
              </a:pPr>
              <a:t>31-03-20</a:t>
            </a:fld>
            <a:endParaRPr lang="es-CL"/>
          </a:p>
        </p:txBody>
      </p:sp>
      <p:sp>
        <p:nvSpPr>
          <p:cNvPr id="6" name="Marcador de pie de página 4">
            <a:extLst>
              <a:ext uri="{FF2B5EF4-FFF2-40B4-BE49-F238E27FC236}">
                <a16:creationId xmlns:a16="http://schemas.microsoft.com/office/drawing/2014/main" id="{A8B849D7-E674-AB45-9583-F3AC8C8DBD49}"/>
              </a:ext>
            </a:extLst>
          </p:cNvPr>
          <p:cNvSpPr>
            <a:spLocks noGrp="1"/>
          </p:cNvSpPr>
          <p:nvPr>
            <p:ph type="ftr" sz="quarter" idx="11"/>
          </p:nvPr>
        </p:nvSpPr>
        <p:spPr/>
        <p:txBody>
          <a:bodyPr/>
          <a:lstStyle>
            <a:lvl1pPr>
              <a:defRPr/>
            </a:lvl1pPr>
          </a:lstStyle>
          <a:p>
            <a:pPr>
              <a:defRPr/>
            </a:pPr>
            <a:endParaRPr lang="es-CL"/>
          </a:p>
        </p:txBody>
      </p:sp>
      <p:sp>
        <p:nvSpPr>
          <p:cNvPr id="7" name="Marcador de número de diapositiva 5">
            <a:extLst>
              <a:ext uri="{FF2B5EF4-FFF2-40B4-BE49-F238E27FC236}">
                <a16:creationId xmlns:a16="http://schemas.microsoft.com/office/drawing/2014/main" id="{3ED51582-009C-D84B-B299-884F1940EF41}"/>
              </a:ext>
            </a:extLst>
          </p:cNvPr>
          <p:cNvSpPr>
            <a:spLocks noGrp="1"/>
          </p:cNvSpPr>
          <p:nvPr>
            <p:ph type="sldNum" sz="quarter" idx="12"/>
          </p:nvPr>
        </p:nvSpPr>
        <p:spPr/>
        <p:txBody>
          <a:bodyPr/>
          <a:lstStyle>
            <a:lvl1pPr>
              <a:defRPr/>
            </a:lvl1pPr>
          </a:lstStyle>
          <a:p>
            <a:pPr>
              <a:defRPr/>
            </a:pPr>
            <a:fld id="{643D4507-20EF-A441-99A1-F3FC905986D9}" type="slidenum">
              <a:rPr lang="es-CL" altLang="es-CL"/>
              <a:pPr>
                <a:defRPr/>
              </a:pPr>
              <a:t>‹Nº›</a:t>
            </a:fld>
            <a:endParaRPr lang="es-CL" altLang="es-CL"/>
          </a:p>
        </p:txBody>
      </p:sp>
    </p:spTree>
    <p:extLst>
      <p:ext uri="{BB962C8B-B14F-4D97-AF65-F5344CB8AC3E}">
        <p14:creationId xmlns:p14="http://schemas.microsoft.com/office/powerpoint/2010/main" val="22399524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endParaRPr lang="es-CL"/>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7" name="Marcador de fecha 3">
            <a:extLst>
              <a:ext uri="{FF2B5EF4-FFF2-40B4-BE49-F238E27FC236}">
                <a16:creationId xmlns:a16="http://schemas.microsoft.com/office/drawing/2014/main" id="{B8522484-BF8A-6D48-BF8C-585381A2F90D}"/>
              </a:ext>
            </a:extLst>
          </p:cNvPr>
          <p:cNvSpPr>
            <a:spLocks noGrp="1"/>
          </p:cNvSpPr>
          <p:nvPr>
            <p:ph type="dt" sz="half" idx="10"/>
          </p:nvPr>
        </p:nvSpPr>
        <p:spPr/>
        <p:txBody>
          <a:bodyPr/>
          <a:lstStyle>
            <a:lvl1pPr>
              <a:defRPr/>
            </a:lvl1pPr>
          </a:lstStyle>
          <a:p>
            <a:pPr>
              <a:defRPr/>
            </a:pPr>
            <a:fld id="{7DAB0B12-FE2F-7846-A241-0BB9724E555E}" type="datetimeFigureOut">
              <a:rPr lang="es-CL"/>
              <a:pPr>
                <a:defRPr/>
              </a:pPr>
              <a:t>31-03-20</a:t>
            </a:fld>
            <a:endParaRPr lang="es-CL"/>
          </a:p>
        </p:txBody>
      </p:sp>
      <p:sp>
        <p:nvSpPr>
          <p:cNvPr id="8" name="Marcador de pie de página 4">
            <a:extLst>
              <a:ext uri="{FF2B5EF4-FFF2-40B4-BE49-F238E27FC236}">
                <a16:creationId xmlns:a16="http://schemas.microsoft.com/office/drawing/2014/main" id="{B858D0F4-263E-514A-B5DA-435F98254F83}"/>
              </a:ext>
            </a:extLst>
          </p:cNvPr>
          <p:cNvSpPr>
            <a:spLocks noGrp="1"/>
          </p:cNvSpPr>
          <p:nvPr>
            <p:ph type="ftr" sz="quarter" idx="11"/>
          </p:nvPr>
        </p:nvSpPr>
        <p:spPr/>
        <p:txBody>
          <a:bodyPr/>
          <a:lstStyle>
            <a:lvl1pPr>
              <a:defRPr/>
            </a:lvl1pPr>
          </a:lstStyle>
          <a:p>
            <a:pPr>
              <a:defRPr/>
            </a:pPr>
            <a:endParaRPr lang="es-CL"/>
          </a:p>
        </p:txBody>
      </p:sp>
      <p:sp>
        <p:nvSpPr>
          <p:cNvPr id="9" name="Marcador de número de diapositiva 5">
            <a:extLst>
              <a:ext uri="{FF2B5EF4-FFF2-40B4-BE49-F238E27FC236}">
                <a16:creationId xmlns:a16="http://schemas.microsoft.com/office/drawing/2014/main" id="{82D336F0-AF95-4840-967A-1228C41A84FF}"/>
              </a:ext>
            </a:extLst>
          </p:cNvPr>
          <p:cNvSpPr>
            <a:spLocks noGrp="1"/>
          </p:cNvSpPr>
          <p:nvPr>
            <p:ph type="sldNum" sz="quarter" idx="12"/>
          </p:nvPr>
        </p:nvSpPr>
        <p:spPr/>
        <p:txBody>
          <a:bodyPr/>
          <a:lstStyle>
            <a:lvl1pPr>
              <a:defRPr/>
            </a:lvl1pPr>
          </a:lstStyle>
          <a:p>
            <a:pPr>
              <a:defRPr/>
            </a:pPr>
            <a:fld id="{3A17D370-F511-1947-9B24-ED956E7C9011}" type="slidenum">
              <a:rPr lang="es-CL" altLang="es-CL"/>
              <a:pPr>
                <a:defRPr/>
              </a:pPr>
              <a:t>‹Nº›</a:t>
            </a:fld>
            <a:endParaRPr lang="es-CL" altLang="es-CL"/>
          </a:p>
        </p:txBody>
      </p:sp>
    </p:spTree>
    <p:extLst>
      <p:ext uri="{BB962C8B-B14F-4D97-AF65-F5344CB8AC3E}">
        <p14:creationId xmlns:p14="http://schemas.microsoft.com/office/powerpoint/2010/main" val="19631059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L"/>
          </a:p>
        </p:txBody>
      </p:sp>
      <p:sp>
        <p:nvSpPr>
          <p:cNvPr id="3" name="Marcador de fecha 3">
            <a:extLst>
              <a:ext uri="{FF2B5EF4-FFF2-40B4-BE49-F238E27FC236}">
                <a16:creationId xmlns:a16="http://schemas.microsoft.com/office/drawing/2014/main" id="{7E33F517-7185-A04B-8BCA-5E220D7E28B9}"/>
              </a:ext>
            </a:extLst>
          </p:cNvPr>
          <p:cNvSpPr>
            <a:spLocks noGrp="1"/>
          </p:cNvSpPr>
          <p:nvPr>
            <p:ph type="dt" sz="half" idx="10"/>
          </p:nvPr>
        </p:nvSpPr>
        <p:spPr/>
        <p:txBody>
          <a:bodyPr/>
          <a:lstStyle>
            <a:lvl1pPr>
              <a:defRPr/>
            </a:lvl1pPr>
          </a:lstStyle>
          <a:p>
            <a:pPr>
              <a:defRPr/>
            </a:pPr>
            <a:fld id="{6C509381-1086-D041-9C34-6E1023150D0B}" type="datetimeFigureOut">
              <a:rPr lang="es-CL"/>
              <a:pPr>
                <a:defRPr/>
              </a:pPr>
              <a:t>31-03-20</a:t>
            </a:fld>
            <a:endParaRPr lang="es-CL"/>
          </a:p>
        </p:txBody>
      </p:sp>
      <p:sp>
        <p:nvSpPr>
          <p:cNvPr id="4" name="Marcador de pie de página 4">
            <a:extLst>
              <a:ext uri="{FF2B5EF4-FFF2-40B4-BE49-F238E27FC236}">
                <a16:creationId xmlns:a16="http://schemas.microsoft.com/office/drawing/2014/main" id="{FCAFE47B-C2DE-BA43-AEBC-A6A0B9A2E2DF}"/>
              </a:ext>
            </a:extLst>
          </p:cNvPr>
          <p:cNvSpPr>
            <a:spLocks noGrp="1"/>
          </p:cNvSpPr>
          <p:nvPr>
            <p:ph type="ftr" sz="quarter" idx="11"/>
          </p:nvPr>
        </p:nvSpPr>
        <p:spPr/>
        <p:txBody>
          <a:bodyPr/>
          <a:lstStyle>
            <a:lvl1pPr>
              <a:defRPr/>
            </a:lvl1pPr>
          </a:lstStyle>
          <a:p>
            <a:pPr>
              <a:defRPr/>
            </a:pPr>
            <a:endParaRPr lang="es-CL"/>
          </a:p>
        </p:txBody>
      </p:sp>
      <p:sp>
        <p:nvSpPr>
          <p:cNvPr id="5" name="Marcador de número de diapositiva 5">
            <a:extLst>
              <a:ext uri="{FF2B5EF4-FFF2-40B4-BE49-F238E27FC236}">
                <a16:creationId xmlns:a16="http://schemas.microsoft.com/office/drawing/2014/main" id="{F3850EBB-93B6-814D-9752-5E960A9B5368}"/>
              </a:ext>
            </a:extLst>
          </p:cNvPr>
          <p:cNvSpPr>
            <a:spLocks noGrp="1"/>
          </p:cNvSpPr>
          <p:nvPr>
            <p:ph type="sldNum" sz="quarter" idx="12"/>
          </p:nvPr>
        </p:nvSpPr>
        <p:spPr/>
        <p:txBody>
          <a:bodyPr/>
          <a:lstStyle>
            <a:lvl1pPr>
              <a:defRPr/>
            </a:lvl1pPr>
          </a:lstStyle>
          <a:p>
            <a:pPr>
              <a:defRPr/>
            </a:pPr>
            <a:fld id="{C914AFA7-82D2-174F-9C43-01D6300ECA35}" type="slidenum">
              <a:rPr lang="es-CL" altLang="es-CL"/>
              <a:pPr>
                <a:defRPr/>
              </a:pPr>
              <a:t>‹Nº›</a:t>
            </a:fld>
            <a:endParaRPr lang="es-CL" altLang="es-CL"/>
          </a:p>
        </p:txBody>
      </p:sp>
    </p:spTree>
    <p:extLst>
      <p:ext uri="{BB962C8B-B14F-4D97-AF65-F5344CB8AC3E}">
        <p14:creationId xmlns:p14="http://schemas.microsoft.com/office/powerpoint/2010/main" val="32601457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3">
            <a:extLst>
              <a:ext uri="{FF2B5EF4-FFF2-40B4-BE49-F238E27FC236}">
                <a16:creationId xmlns:a16="http://schemas.microsoft.com/office/drawing/2014/main" id="{C2A1CE16-7EBE-4841-9A06-BC762B171A3C}"/>
              </a:ext>
            </a:extLst>
          </p:cNvPr>
          <p:cNvSpPr>
            <a:spLocks noGrp="1"/>
          </p:cNvSpPr>
          <p:nvPr>
            <p:ph type="dt" sz="half" idx="10"/>
          </p:nvPr>
        </p:nvSpPr>
        <p:spPr/>
        <p:txBody>
          <a:bodyPr/>
          <a:lstStyle>
            <a:lvl1pPr>
              <a:defRPr/>
            </a:lvl1pPr>
          </a:lstStyle>
          <a:p>
            <a:pPr>
              <a:defRPr/>
            </a:pPr>
            <a:fld id="{D7B560E3-E071-474E-9BBB-69058FBA3017}" type="datetimeFigureOut">
              <a:rPr lang="es-CL"/>
              <a:pPr>
                <a:defRPr/>
              </a:pPr>
              <a:t>31-03-20</a:t>
            </a:fld>
            <a:endParaRPr lang="es-CL"/>
          </a:p>
        </p:txBody>
      </p:sp>
      <p:sp>
        <p:nvSpPr>
          <p:cNvPr id="3" name="Marcador de pie de página 4">
            <a:extLst>
              <a:ext uri="{FF2B5EF4-FFF2-40B4-BE49-F238E27FC236}">
                <a16:creationId xmlns:a16="http://schemas.microsoft.com/office/drawing/2014/main" id="{6EA0F2E5-D99B-EB40-8A9B-7FDCB6ADB2F8}"/>
              </a:ext>
            </a:extLst>
          </p:cNvPr>
          <p:cNvSpPr>
            <a:spLocks noGrp="1"/>
          </p:cNvSpPr>
          <p:nvPr>
            <p:ph type="ftr" sz="quarter" idx="11"/>
          </p:nvPr>
        </p:nvSpPr>
        <p:spPr/>
        <p:txBody>
          <a:bodyPr/>
          <a:lstStyle>
            <a:lvl1pPr>
              <a:defRPr/>
            </a:lvl1pPr>
          </a:lstStyle>
          <a:p>
            <a:pPr>
              <a:defRPr/>
            </a:pPr>
            <a:endParaRPr lang="es-CL"/>
          </a:p>
        </p:txBody>
      </p:sp>
      <p:sp>
        <p:nvSpPr>
          <p:cNvPr id="4" name="Marcador de número de diapositiva 5">
            <a:extLst>
              <a:ext uri="{FF2B5EF4-FFF2-40B4-BE49-F238E27FC236}">
                <a16:creationId xmlns:a16="http://schemas.microsoft.com/office/drawing/2014/main" id="{8AA416B2-054A-4C49-90F4-E175A77F268B}"/>
              </a:ext>
            </a:extLst>
          </p:cNvPr>
          <p:cNvSpPr>
            <a:spLocks noGrp="1"/>
          </p:cNvSpPr>
          <p:nvPr>
            <p:ph type="sldNum" sz="quarter" idx="12"/>
          </p:nvPr>
        </p:nvSpPr>
        <p:spPr/>
        <p:txBody>
          <a:bodyPr/>
          <a:lstStyle>
            <a:lvl1pPr>
              <a:defRPr/>
            </a:lvl1pPr>
          </a:lstStyle>
          <a:p>
            <a:pPr>
              <a:defRPr/>
            </a:pPr>
            <a:fld id="{60632D07-30E6-4E43-9AD4-F35D3B1683FA}" type="slidenum">
              <a:rPr lang="es-CL" altLang="es-CL"/>
              <a:pPr>
                <a:defRPr/>
              </a:pPr>
              <a:t>‹Nº›</a:t>
            </a:fld>
            <a:endParaRPr lang="es-CL" altLang="es-CL"/>
          </a:p>
        </p:txBody>
      </p:sp>
    </p:spTree>
    <p:extLst>
      <p:ext uri="{BB962C8B-B14F-4D97-AF65-F5344CB8AC3E}">
        <p14:creationId xmlns:p14="http://schemas.microsoft.com/office/powerpoint/2010/main" val="3784739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L"/>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3">
            <a:extLst>
              <a:ext uri="{FF2B5EF4-FFF2-40B4-BE49-F238E27FC236}">
                <a16:creationId xmlns:a16="http://schemas.microsoft.com/office/drawing/2014/main" id="{56C95BB4-99E1-D647-A37D-FD28DFC7764B}"/>
              </a:ext>
            </a:extLst>
          </p:cNvPr>
          <p:cNvSpPr>
            <a:spLocks noGrp="1"/>
          </p:cNvSpPr>
          <p:nvPr>
            <p:ph type="dt" sz="half" idx="10"/>
          </p:nvPr>
        </p:nvSpPr>
        <p:spPr/>
        <p:txBody>
          <a:bodyPr/>
          <a:lstStyle>
            <a:lvl1pPr>
              <a:defRPr/>
            </a:lvl1pPr>
          </a:lstStyle>
          <a:p>
            <a:pPr>
              <a:defRPr/>
            </a:pPr>
            <a:fld id="{92CD3D0F-4E08-0743-AF87-CDB365007052}" type="datetimeFigureOut">
              <a:rPr lang="es-CL"/>
              <a:pPr>
                <a:defRPr/>
              </a:pPr>
              <a:t>31-03-20</a:t>
            </a:fld>
            <a:endParaRPr lang="es-CL"/>
          </a:p>
        </p:txBody>
      </p:sp>
      <p:sp>
        <p:nvSpPr>
          <p:cNvPr id="6" name="Marcador de pie de página 4">
            <a:extLst>
              <a:ext uri="{FF2B5EF4-FFF2-40B4-BE49-F238E27FC236}">
                <a16:creationId xmlns:a16="http://schemas.microsoft.com/office/drawing/2014/main" id="{5FDDC73A-89E4-B841-881C-F66F32AEE6DB}"/>
              </a:ext>
            </a:extLst>
          </p:cNvPr>
          <p:cNvSpPr>
            <a:spLocks noGrp="1"/>
          </p:cNvSpPr>
          <p:nvPr>
            <p:ph type="ftr" sz="quarter" idx="11"/>
          </p:nvPr>
        </p:nvSpPr>
        <p:spPr/>
        <p:txBody>
          <a:bodyPr/>
          <a:lstStyle>
            <a:lvl1pPr>
              <a:defRPr/>
            </a:lvl1pPr>
          </a:lstStyle>
          <a:p>
            <a:pPr>
              <a:defRPr/>
            </a:pPr>
            <a:endParaRPr lang="es-CL"/>
          </a:p>
        </p:txBody>
      </p:sp>
      <p:sp>
        <p:nvSpPr>
          <p:cNvPr id="7" name="Marcador de número de diapositiva 5">
            <a:extLst>
              <a:ext uri="{FF2B5EF4-FFF2-40B4-BE49-F238E27FC236}">
                <a16:creationId xmlns:a16="http://schemas.microsoft.com/office/drawing/2014/main" id="{195C90B3-88A2-1D45-A8FF-83415DEB17FA}"/>
              </a:ext>
            </a:extLst>
          </p:cNvPr>
          <p:cNvSpPr>
            <a:spLocks noGrp="1"/>
          </p:cNvSpPr>
          <p:nvPr>
            <p:ph type="sldNum" sz="quarter" idx="12"/>
          </p:nvPr>
        </p:nvSpPr>
        <p:spPr/>
        <p:txBody>
          <a:bodyPr/>
          <a:lstStyle>
            <a:lvl1pPr>
              <a:defRPr/>
            </a:lvl1pPr>
          </a:lstStyle>
          <a:p>
            <a:pPr>
              <a:defRPr/>
            </a:pPr>
            <a:fld id="{113A5408-D721-714D-AFB4-466AC086D374}" type="slidenum">
              <a:rPr lang="es-CL" altLang="es-CL"/>
              <a:pPr>
                <a:defRPr/>
              </a:pPr>
              <a:t>‹Nº›</a:t>
            </a:fld>
            <a:endParaRPr lang="es-CL" altLang="es-CL"/>
          </a:p>
        </p:txBody>
      </p:sp>
    </p:spTree>
    <p:extLst>
      <p:ext uri="{BB962C8B-B14F-4D97-AF65-F5344CB8AC3E}">
        <p14:creationId xmlns:p14="http://schemas.microsoft.com/office/powerpoint/2010/main" val="6526011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L"/>
          </a:p>
        </p:txBody>
      </p:sp>
      <p:sp>
        <p:nvSpPr>
          <p:cNvPr id="3" name="Marcador de posición de imagen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CL" noProof="0"/>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3">
            <a:extLst>
              <a:ext uri="{FF2B5EF4-FFF2-40B4-BE49-F238E27FC236}">
                <a16:creationId xmlns:a16="http://schemas.microsoft.com/office/drawing/2014/main" id="{99927673-63A3-2F4B-B169-39238F96178F}"/>
              </a:ext>
            </a:extLst>
          </p:cNvPr>
          <p:cNvSpPr>
            <a:spLocks noGrp="1"/>
          </p:cNvSpPr>
          <p:nvPr>
            <p:ph type="dt" sz="half" idx="10"/>
          </p:nvPr>
        </p:nvSpPr>
        <p:spPr/>
        <p:txBody>
          <a:bodyPr/>
          <a:lstStyle>
            <a:lvl1pPr>
              <a:defRPr/>
            </a:lvl1pPr>
          </a:lstStyle>
          <a:p>
            <a:pPr>
              <a:defRPr/>
            </a:pPr>
            <a:fld id="{F1DEA53B-84A9-364E-B403-BEF7C790C829}" type="datetimeFigureOut">
              <a:rPr lang="es-CL"/>
              <a:pPr>
                <a:defRPr/>
              </a:pPr>
              <a:t>31-03-20</a:t>
            </a:fld>
            <a:endParaRPr lang="es-CL"/>
          </a:p>
        </p:txBody>
      </p:sp>
      <p:sp>
        <p:nvSpPr>
          <p:cNvPr id="6" name="Marcador de pie de página 4">
            <a:extLst>
              <a:ext uri="{FF2B5EF4-FFF2-40B4-BE49-F238E27FC236}">
                <a16:creationId xmlns:a16="http://schemas.microsoft.com/office/drawing/2014/main" id="{B6A170A7-F688-E045-975B-588DC7805BCB}"/>
              </a:ext>
            </a:extLst>
          </p:cNvPr>
          <p:cNvSpPr>
            <a:spLocks noGrp="1"/>
          </p:cNvSpPr>
          <p:nvPr>
            <p:ph type="ftr" sz="quarter" idx="11"/>
          </p:nvPr>
        </p:nvSpPr>
        <p:spPr/>
        <p:txBody>
          <a:bodyPr/>
          <a:lstStyle>
            <a:lvl1pPr>
              <a:defRPr/>
            </a:lvl1pPr>
          </a:lstStyle>
          <a:p>
            <a:pPr>
              <a:defRPr/>
            </a:pPr>
            <a:endParaRPr lang="es-CL"/>
          </a:p>
        </p:txBody>
      </p:sp>
      <p:sp>
        <p:nvSpPr>
          <p:cNvPr id="7" name="Marcador de número de diapositiva 5">
            <a:extLst>
              <a:ext uri="{FF2B5EF4-FFF2-40B4-BE49-F238E27FC236}">
                <a16:creationId xmlns:a16="http://schemas.microsoft.com/office/drawing/2014/main" id="{065FA9AA-0C40-174B-A91C-9D07B802141B}"/>
              </a:ext>
            </a:extLst>
          </p:cNvPr>
          <p:cNvSpPr>
            <a:spLocks noGrp="1"/>
          </p:cNvSpPr>
          <p:nvPr>
            <p:ph type="sldNum" sz="quarter" idx="12"/>
          </p:nvPr>
        </p:nvSpPr>
        <p:spPr/>
        <p:txBody>
          <a:bodyPr/>
          <a:lstStyle>
            <a:lvl1pPr>
              <a:defRPr/>
            </a:lvl1pPr>
          </a:lstStyle>
          <a:p>
            <a:pPr>
              <a:defRPr/>
            </a:pPr>
            <a:fld id="{D915FDA2-4DE9-D843-84BD-2FA11BFA07C0}" type="slidenum">
              <a:rPr lang="es-CL" altLang="es-CL"/>
              <a:pPr>
                <a:defRPr/>
              </a:pPr>
              <a:t>‹Nº›</a:t>
            </a:fld>
            <a:endParaRPr lang="es-CL" altLang="es-CL"/>
          </a:p>
        </p:txBody>
      </p:sp>
    </p:spTree>
    <p:extLst>
      <p:ext uri="{BB962C8B-B14F-4D97-AF65-F5344CB8AC3E}">
        <p14:creationId xmlns:p14="http://schemas.microsoft.com/office/powerpoint/2010/main" val="37056761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Marcador de título 1">
            <a:extLst>
              <a:ext uri="{FF2B5EF4-FFF2-40B4-BE49-F238E27FC236}">
                <a16:creationId xmlns:a16="http://schemas.microsoft.com/office/drawing/2014/main" id="{D8FDBA28-F8F1-5547-ABF4-E5B99054C407}"/>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s-ES" altLang="es-CL"/>
              <a:t>Haga clic para modificar el estilo de título del patrón</a:t>
            </a:r>
            <a:endParaRPr lang="es-CL" altLang="es-CL"/>
          </a:p>
        </p:txBody>
      </p:sp>
      <p:sp>
        <p:nvSpPr>
          <p:cNvPr id="1027" name="Marcador de texto 2">
            <a:extLst>
              <a:ext uri="{FF2B5EF4-FFF2-40B4-BE49-F238E27FC236}">
                <a16:creationId xmlns:a16="http://schemas.microsoft.com/office/drawing/2014/main" id="{C3B228E7-C35B-3C4B-8E98-E3E91AB09D62}"/>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altLang="es-CL"/>
              <a:t>Haga clic para modificar los estilos de texto del patrón</a:t>
            </a:r>
          </a:p>
          <a:p>
            <a:pPr lvl="1"/>
            <a:r>
              <a:rPr lang="es-ES" altLang="es-CL"/>
              <a:t>Segundo nivel</a:t>
            </a:r>
          </a:p>
          <a:p>
            <a:pPr lvl="2"/>
            <a:r>
              <a:rPr lang="es-ES" altLang="es-CL"/>
              <a:t>Tercer nivel</a:t>
            </a:r>
          </a:p>
          <a:p>
            <a:pPr lvl="3"/>
            <a:r>
              <a:rPr lang="es-ES" altLang="es-CL"/>
              <a:t>Cuarto nivel</a:t>
            </a:r>
          </a:p>
          <a:p>
            <a:pPr lvl="4"/>
            <a:r>
              <a:rPr lang="es-ES" altLang="es-CL"/>
              <a:t>Quinto nivel</a:t>
            </a:r>
            <a:endParaRPr lang="es-CL" altLang="es-CL"/>
          </a:p>
        </p:txBody>
      </p:sp>
      <p:sp>
        <p:nvSpPr>
          <p:cNvPr id="4" name="Marcador de fecha 3">
            <a:extLst>
              <a:ext uri="{FF2B5EF4-FFF2-40B4-BE49-F238E27FC236}">
                <a16:creationId xmlns:a16="http://schemas.microsoft.com/office/drawing/2014/main" id="{9E90826B-C06B-F74F-A381-C0DC244B39F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B317A7BA-A92A-E249-84FC-FF7504146B8B}" type="datetimeFigureOut">
              <a:rPr lang="es-CL"/>
              <a:pPr>
                <a:defRPr/>
              </a:pPr>
              <a:t>31-03-20</a:t>
            </a:fld>
            <a:endParaRPr lang="es-CL"/>
          </a:p>
        </p:txBody>
      </p:sp>
      <p:sp>
        <p:nvSpPr>
          <p:cNvPr id="5" name="Marcador de pie de página 4">
            <a:extLst>
              <a:ext uri="{FF2B5EF4-FFF2-40B4-BE49-F238E27FC236}">
                <a16:creationId xmlns:a16="http://schemas.microsoft.com/office/drawing/2014/main" id="{230683AC-6F6B-1A4D-90EA-07C59EB0D94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s-CL"/>
          </a:p>
        </p:txBody>
      </p:sp>
      <p:sp>
        <p:nvSpPr>
          <p:cNvPr id="6" name="Marcador de número de diapositiva 5">
            <a:extLst>
              <a:ext uri="{FF2B5EF4-FFF2-40B4-BE49-F238E27FC236}">
                <a16:creationId xmlns:a16="http://schemas.microsoft.com/office/drawing/2014/main" id="{52F16D9A-8A55-6647-8AFB-E6A5EF49D9C0}"/>
              </a:ext>
            </a:extLst>
          </p:cNvPr>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320DADC0-C21E-5B44-BEC5-DA9DEF7C7489}" type="slidenum">
              <a:rPr lang="es-CL" altLang="es-CL"/>
              <a:pPr>
                <a:defRPr/>
              </a:pPr>
              <a:t>‹Nº›</a:t>
            </a:fld>
            <a:endParaRPr lang="es-CL" altLang="es-CL"/>
          </a:p>
        </p:txBody>
      </p:sp>
    </p:spTree>
  </p:cSld>
  <p:clrMap bg1="lt1" tx1="dk1" bg2="lt2" tx2="dk2" accent1="accent1" accent2="accent2" accent3="accent3" accent4="accent4" accent5="accent5" accent6="accent6" hlink="hlink" folHlink="folHlink"/>
  <p:sldLayoutIdLst>
    <p:sldLayoutId id="2147483851" r:id="rId1"/>
    <p:sldLayoutId id="2147483852" r:id="rId2"/>
    <p:sldLayoutId id="2147483842" r:id="rId3"/>
    <p:sldLayoutId id="2147483843" r:id="rId4"/>
    <p:sldLayoutId id="2147483844" r:id="rId5"/>
    <p:sldLayoutId id="2147483845" r:id="rId6"/>
    <p:sldLayoutId id="2147483846" r:id="rId7"/>
    <p:sldLayoutId id="2147483847" r:id="rId8"/>
    <p:sldLayoutId id="2147483848" r:id="rId9"/>
    <p:sldLayoutId id="2147483849" r:id="rId10"/>
    <p:sldLayoutId id="2147483850" r:id="rId11"/>
    <p:sldLayoutId id="2147483853" r:id="rId12"/>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tif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mailto:cnavarrete@cldv.cl"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7" name="Freeform 5">
            <a:extLst>
              <a:ext uri="{FF2B5EF4-FFF2-40B4-BE49-F238E27FC236}">
                <a16:creationId xmlns:a16="http://schemas.microsoft.com/office/drawing/2014/main" id="{87CC2527-562A-4F69-B487-4371E5B243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7488621" y="2277613"/>
            <a:ext cx="4703379" cy="4580387"/>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0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13314" name="Título 1">
            <a:extLst>
              <a:ext uri="{FF2B5EF4-FFF2-40B4-BE49-F238E27FC236}">
                <a16:creationId xmlns:a16="http://schemas.microsoft.com/office/drawing/2014/main" id="{50CE4E2B-F5AE-5B4A-84AC-BB514708B12F}"/>
              </a:ext>
            </a:extLst>
          </p:cNvPr>
          <p:cNvSpPr>
            <a:spLocks noGrp="1" noChangeArrowheads="1"/>
          </p:cNvSpPr>
          <p:nvPr>
            <p:ph type="ctrTitle"/>
          </p:nvPr>
        </p:nvSpPr>
        <p:spPr>
          <a:xfrm>
            <a:off x="8022021" y="3289737"/>
            <a:ext cx="3852041" cy="1834056"/>
          </a:xfrm>
        </p:spPr>
        <p:txBody>
          <a:bodyPr>
            <a:normAutofit/>
          </a:bodyPr>
          <a:lstStyle/>
          <a:p>
            <a:r>
              <a:rPr lang="es-CL" altLang="es-CL" sz="4000" dirty="0"/>
              <a:t>Emilia y la aguja envenenada 7mos</a:t>
            </a:r>
          </a:p>
        </p:txBody>
      </p:sp>
      <p:sp>
        <p:nvSpPr>
          <p:cNvPr id="13315" name="Subtítulo 2">
            <a:extLst>
              <a:ext uri="{FF2B5EF4-FFF2-40B4-BE49-F238E27FC236}">
                <a16:creationId xmlns:a16="http://schemas.microsoft.com/office/drawing/2014/main" id="{E6A555EB-75F9-6549-BFB2-86F34AD7EA64}"/>
              </a:ext>
            </a:extLst>
          </p:cNvPr>
          <p:cNvSpPr>
            <a:spLocks noGrp="1" noChangeArrowheads="1"/>
          </p:cNvSpPr>
          <p:nvPr>
            <p:ph type="subTitle" idx="1"/>
          </p:nvPr>
        </p:nvSpPr>
        <p:spPr>
          <a:xfrm>
            <a:off x="7782910" y="5300481"/>
            <a:ext cx="4330262" cy="683284"/>
          </a:xfrm>
        </p:spPr>
        <p:txBody>
          <a:bodyPr>
            <a:normAutofit/>
          </a:bodyPr>
          <a:lstStyle/>
          <a:p>
            <a:r>
              <a:rPr lang="es-CL" altLang="es-CL" sz="1400"/>
              <a:t> Objetivo: Transformar un texto literario en una noticia, fomentando la comprensión lectora y el trabajo autónomo. </a:t>
            </a:r>
          </a:p>
        </p:txBody>
      </p:sp>
      <p:cxnSp>
        <p:nvCxnSpPr>
          <p:cNvPr id="74" name="Straight Connector 73">
            <a:extLst>
              <a:ext uri="{FF2B5EF4-FFF2-40B4-BE49-F238E27FC236}">
                <a16:creationId xmlns:a16="http://schemas.microsoft.com/office/drawing/2014/main" id="{BCDAEC91-5BCE-4B55-9CC0-43EF94CB73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480331" y="5123793"/>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5" name="CuadroTexto 4">
            <a:extLst>
              <a:ext uri="{FF2B5EF4-FFF2-40B4-BE49-F238E27FC236}">
                <a16:creationId xmlns:a16="http://schemas.microsoft.com/office/drawing/2014/main" id="{E23F7015-C026-104C-88A9-8B49364B6533}"/>
              </a:ext>
            </a:extLst>
          </p:cNvPr>
          <p:cNvSpPr txBox="1"/>
          <p:nvPr/>
        </p:nvSpPr>
        <p:spPr>
          <a:xfrm>
            <a:off x="667955" y="4531323"/>
            <a:ext cx="4035425" cy="1184940"/>
          </a:xfrm>
          <a:prstGeom prst="rect">
            <a:avLst/>
          </a:prstGeom>
          <a:ln/>
        </p:spPr>
        <p:style>
          <a:lnRef idx="1">
            <a:schemeClr val="accent3"/>
          </a:lnRef>
          <a:fillRef idx="2">
            <a:schemeClr val="accent3"/>
          </a:fillRef>
          <a:effectRef idx="1">
            <a:schemeClr val="accent3"/>
          </a:effectRef>
          <a:fontRef idx="minor">
            <a:schemeClr val="dk1"/>
          </a:fontRef>
        </p:style>
        <p:txBody>
          <a:bodyPr>
            <a:spAutoFit/>
          </a:bodyPr>
          <a:lstStyle/>
          <a:p>
            <a:pPr>
              <a:spcAft>
                <a:spcPts val="600"/>
              </a:spcAft>
              <a:defRPr/>
            </a:pPr>
            <a:r>
              <a:rPr lang="es-CL" sz="1400" b="1" u="sng">
                <a:solidFill>
                  <a:schemeClr val="tx1"/>
                </a:solidFill>
              </a:rPr>
              <a:t>ÁREA HUMANIDADES</a:t>
            </a:r>
          </a:p>
          <a:p>
            <a:pPr>
              <a:spcAft>
                <a:spcPts val="600"/>
              </a:spcAft>
              <a:defRPr/>
            </a:pPr>
            <a:r>
              <a:rPr lang="es-CL" sz="1400" b="1">
                <a:solidFill>
                  <a:schemeClr val="tx1"/>
                </a:solidFill>
              </a:rPr>
              <a:t>7mo</a:t>
            </a:r>
          </a:p>
          <a:p>
            <a:pPr>
              <a:spcAft>
                <a:spcPts val="600"/>
              </a:spcAft>
              <a:defRPr/>
            </a:pPr>
            <a:r>
              <a:rPr lang="es-CL" sz="1400" b="1">
                <a:solidFill>
                  <a:schemeClr val="tx1"/>
                </a:solidFill>
              </a:rPr>
              <a:t>Lengua y Literatura</a:t>
            </a:r>
          </a:p>
          <a:p>
            <a:pPr>
              <a:spcAft>
                <a:spcPts val="600"/>
              </a:spcAft>
              <a:defRPr/>
            </a:pPr>
            <a:r>
              <a:rPr lang="es-CL" sz="1400" b="1">
                <a:solidFill>
                  <a:schemeClr val="tx1"/>
                </a:solidFill>
              </a:rPr>
              <a:t>P. Camila Navarrete</a:t>
            </a:r>
          </a:p>
        </p:txBody>
      </p:sp>
      <p:sp>
        <p:nvSpPr>
          <p:cNvPr id="2" name="CuadroTexto 1">
            <a:extLst>
              <a:ext uri="{FF2B5EF4-FFF2-40B4-BE49-F238E27FC236}">
                <a16:creationId xmlns:a16="http://schemas.microsoft.com/office/drawing/2014/main" id="{A0688CE7-8149-BA47-929A-8040B91E5C55}"/>
              </a:ext>
            </a:extLst>
          </p:cNvPr>
          <p:cNvSpPr txBox="1"/>
          <p:nvPr/>
        </p:nvSpPr>
        <p:spPr>
          <a:xfrm>
            <a:off x="3627455" y="522514"/>
            <a:ext cx="4572000" cy="646331"/>
          </a:xfrm>
          <a:prstGeom prst="rect">
            <a:avLst/>
          </a:prstGeom>
          <a:noFill/>
        </p:spPr>
        <p:txBody>
          <a:bodyPr wrap="square" rtlCol="0">
            <a:spAutoFit/>
          </a:bodyPr>
          <a:lstStyle/>
          <a:p>
            <a:r>
              <a:rPr lang="es-CL" sz="3600" dirty="0">
                <a:solidFill>
                  <a:schemeClr val="tx1">
                    <a:lumMod val="50000"/>
                    <a:lumOff val="50000"/>
                  </a:schemeClr>
                </a:solidFill>
                <a:latin typeface="+mn-lt"/>
              </a:rPr>
              <a:t>Lengua y Literatura Nº3</a:t>
            </a:r>
          </a:p>
        </p:txBody>
      </p:sp>
    </p:spTree>
  </p:cSld>
  <p:clrMapOvr>
    <a:masterClrMapping/>
  </p:clrMapOvr>
  <p:transition advClick="0"/>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ítulo 1">
            <a:extLst>
              <a:ext uri="{FF2B5EF4-FFF2-40B4-BE49-F238E27FC236}">
                <a16:creationId xmlns:a16="http://schemas.microsoft.com/office/drawing/2014/main" id="{D5CAB891-7517-B44C-8B3A-097EF853A846}"/>
              </a:ext>
            </a:extLst>
          </p:cNvPr>
          <p:cNvSpPr>
            <a:spLocks noGrp="1" noChangeArrowheads="1"/>
          </p:cNvSpPr>
          <p:nvPr>
            <p:ph type="title"/>
          </p:nvPr>
        </p:nvSpPr>
        <p:spPr/>
        <p:txBody>
          <a:bodyPr/>
          <a:lstStyle/>
          <a:p>
            <a:r>
              <a:rPr lang="es-CL" altLang="es-CL"/>
              <a:t>Actividades</a:t>
            </a:r>
          </a:p>
        </p:txBody>
      </p:sp>
      <p:sp>
        <p:nvSpPr>
          <p:cNvPr id="22530" name="Marcador de contenido 2">
            <a:extLst>
              <a:ext uri="{FF2B5EF4-FFF2-40B4-BE49-F238E27FC236}">
                <a16:creationId xmlns:a16="http://schemas.microsoft.com/office/drawing/2014/main" id="{833DAED1-2192-6547-866F-43FAF8C9C249}"/>
              </a:ext>
            </a:extLst>
          </p:cNvPr>
          <p:cNvSpPr>
            <a:spLocks noGrp="1" noChangeArrowheads="1"/>
          </p:cNvSpPr>
          <p:nvPr>
            <p:ph idx="1"/>
          </p:nvPr>
        </p:nvSpPr>
        <p:spPr>
          <a:xfrm>
            <a:off x="685800" y="1419225"/>
            <a:ext cx="8068733" cy="4351338"/>
          </a:xfrm>
        </p:spPr>
        <p:txBody>
          <a:bodyPr/>
          <a:lstStyle/>
          <a:p>
            <a:r>
              <a:rPr lang="es-CL" altLang="es-CL" dirty="0">
                <a:solidFill>
                  <a:schemeClr val="accent2"/>
                </a:solidFill>
              </a:rPr>
              <a:t>1.- Lee el libro “Emilia y la aguja envenenada” hasta la página 50</a:t>
            </a:r>
          </a:p>
          <a:p>
            <a:r>
              <a:rPr lang="es-CL" altLang="es-CL" dirty="0">
                <a:solidFill>
                  <a:schemeClr val="accent2"/>
                </a:solidFill>
              </a:rPr>
              <a:t>2.- Escribe 1 noticia basándote en los hechos del libro y recuerda respetar la estructura de la misma.</a:t>
            </a:r>
          </a:p>
          <a:p>
            <a:r>
              <a:rPr lang="es-CL" altLang="es-CL" dirty="0">
                <a:solidFill>
                  <a:schemeClr val="accent2"/>
                </a:solidFill>
              </a:rPr>
              <a:t>3.- Incorpora una imagen alusiva a tu escrito noticioso.</a:t>
            </a:r>
          </a:p>
          <a:p>
            <a:endParaRPr lang="es-CL" altLang="es-CL" dirty="0"/>
          </a:p>
          <a:p>
            <a:pPr algn="ctr"/>
            <a:r>
              <a:rPr lang="es-CL" altLang="es-CL" dirty="0">
                <a:solidFill>
                  <a:schemeClr val="accent1"/>
                </a:solidFill>
              </a:rPr>
              <a:t>En la siguiente diapositiva encontrarás un ejemplo de estructura de la noticia para refrescar tu memoria o para que puedas utilizarla como guía.</a:t>
            </a:r>
          </a:p>
        </p:txBody>
      </p:sp>
      <p:pic>
        <p:nvPicPr>
          <p:cNvPr id="3" name="Imagen 2" descr="Imagen que contiene señal, edificio, firmar, hombre&#10;&#10;Descripción generada automáticamente">
            <a:extLst>
              <a:ext uri="{FF2B5EF4-FFF2-40B4-BE49-F238E27FC236}">
                <a16:creationId xmlns:a16="http://schemas.microsoft.com/office/drawing/2014/main" id="{CAF3D764-6917-EE47-9B9E-C855EC72B3A7}"/>
              </a:ext>
            </a:extLst>
          </p:cNvPr>
          <p:cNvPicPr>
            <a:picLocks noChangeAspect="1"/>
          </p:cNvPicPr>
          <p:nvPr/>
        </p:nvPicPr>
        <p:blipFill>
          <a:blip r:embed="rId2"/>
          <a:stretch>
            <a:fillRect/>
          </a:stretch>
        </p:blipFill>
        <p:spPr>
          <a:xfrm>
            <a:off x="9118600" y="962987"/>
            <a:ext cx="2387600" cy="3852718"/>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3" name="Imagen 3">
            <a:extLst>
              <a:ext uri="{FF2B5EF4-FFF2-40B4-BE49-F238E27FC236}">
                <a16:creationId xmlns:a16="http://schemas.microsoft.com/office/drawing/2014/main" id="{67DDC500-B2FF-4548-B4B3-2A44404A59B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46250" y="233363"/>
            <a:ext cx="7688263" cy="564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ángulo redondeado 5">
            <a:extLst>
              <a:ext uri="{FF2B5EF4-FFF2-40B4-BE49-F238E27FC236}">
                <a16:creationId xmlns:a16="http://schemas.microsoft.com/office/drawing/2014/main" id="{DF9DE025-0D1C-634D-A70B-07CC1CC4DF33}"/>
              </a:ext>
            </a:extLst>
          </p:cNvPr>
          <p:cNvSpPr/>
          <p:nvPr/>
        </p:nvSpPr>
        <p:spPr>
          <a:xfrm>
            <a:off x="9559925" y="331788"/>
            <a:ext cx="2174875" cy="4670425"/>
          </a:xfrm>
          <a:prstGeom prst="roundRect">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r>
              <a:rPr lang="es-CL" dirty="0"/>
              <a:t>Recuerda que el LEAD, es el primer párrafo de la noticia y responde a las preguntas: ¿Qué pasó? ¿dónde pasó? ¿Cuándo pasó?</a:t>
            </a:r>
          </a:p>
          <a:p>
            <a:pPr algn="ctr">
              <a:defRPr/>
            </a:pPr>
            <a:r>
              <a:rPr lang="es-CL" dirty="0"/>
              <a:t>¿Quién lo hizo? ¿Cómo lo hizo? ¿Por qué lo hizo?</a:t>
            </a:r>
          </a:p>
          <a:p>
            <a:pPr algn="ctr">
              <a:defRPr/>
            </a:pPr>
            <a:endParaRPr lang="es-CL" dirty="0"/>
          </a:p>
          <a:p>
            <a:pPr algn="ctr">
              <a:defRPr/>
            </a:pPr>
            <a:r>
              <a:rPr lang="es-CL" dirty="0"/>
              <a:t>(Debe responder la mayoría de las preguntas, no todas)</a:t>
            </a:r>
          </a:p>
        </p:txBody>
      </p:sp>
      <p:sp>
        <p:nvSpPr>
          <p:cNvPr id="7" name="Rectángulo redondeado 6">
            <a:extLst>
              <a:ext uri="{FF2B5EF4-FFF2-40B4-BE49-F238E27FC236}">
                <a16:creationId xmlns:a16="http://schemas.microsoft.com/office/drawing/2014/main" id="{CCF9754E-6390-5F44-8E5B-3F26EA4DE165}"/>
              </a:ext>
            </a:extLst>
          </p:cNvPr>
          <p:cNvSpPr/>
          <p:nvPr/>
        </p:nvSpPr>
        <p:spPr>
          <a:xfrm>
            <a:off x="234950" y="803275"/>
            <a:ext cx="1400175" cy="4295775"/>
          </a:xfrm>
          <a:prstGeom prst="roundRect">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r>
              <a:rPr lang="es-CL" dirty="0"/>
              <a:t>En el CUERPO de la noticia debes desarrollar el Lead, pero con más detalles.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redondeado 1">
            <a:extLst>
              <a:ext uri="{FF2B5EF4-FFF2-40B4-BE49-F238E27FC236}">
                <a16:creationId xmlns:a16="http://schemas.microsoft.com/office/drawing/2014/main" id="{CE2F60ED-9DAE-394E-A78B-15B64CDEA7D9}"/>
              </a:ext>
            </a:extLst>
          </p:cNvPr>
          <p:cNvSpPr/>
          <p:nvPr/>
        </p:nvSpPr>
        <p:spPr>
          <a:xfrm>
            <a:off x="595313" y="401638"/>
            <a:ext cx="10945812" cy="6151562"/>
          </a:xfrm>
          <a:prstGeom prst="roundRect">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endParaRPr lang="es-CL" dirty="0"/>
          </a:p>
        </p:txBody>
      </p:sp>
      <p:sp>
        <p:nvSpPr>
          <p:cNvPr id="24578" name="CuadroTexto 2">
            <a:extLst>
              <a:ext uri="{FF2B5EF4-FFF2-40B4-BE49-F238E27FC236}">
                <a16:creationId xmlns:a16="http://schemas.microsoft.com/office/drawing/2014/main" id="{4400175A-A246-7F48-98FC-8D7879D52F75}"/>
              </a:ext>
            </a:extLst>
          </p:cNvPr>
          <p:cNvSpPr txBox="1">
            <a:spLocks noChangeArrowheads="1"/>
          </p:cNvSpPr>
          <p:nvPr/>
        </p:nvSpPr>
        <p:spPr bwMode="auto">
          <a:xfrm>
            <a:off x="1606550" y="0"/>
            <a:ext cx="26336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s-CL" altLang="es-CL" sz="1800"/>
              <a:t>Escribe aquí tu noticia</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Marcador de contenido 2">
            <a:extLst>
              <a:ext uri="{FF2B5EF4-FFF2-40B4-BE49-F238E27FC236}">
                <a16:creationId xmlns:a16="http://schemas.microsoft.com/office/drawing/2014/main" id="{359AFBC2-1467-9B4F-B309-521B6036EA66}"/>
              </a:ext>
            </a:extLst>
          </p:cNvPr>
          <p:cNvSpPr>
            <a:spLocks noGrp="1" noChangeArrowheads="1"/>
          </p:cNvSpPr>
          <p:nvPr>
            <p:ph idx="1"/>
          </p:nvPr>
        </p:nvSpPr>
        <p:spPr/>
        <p:txBody>
          <a:bodyPr/>
          <a:lstStyle/>
          <a:p>
            <a:r>
              <a:rPr lang="es-CL" altLang="es-CL"/>
              <a:t>En la siguiente diapositiva encontrarás una pauta de autoevaluación, la que te ayudará a evaluar cómo estás haciendo tu trabajo, reponde con una X en el espacio asignado.</a:t>
            </a:r>
          </a:p>
          <a:p>
            <a:endParaRPr lang="es-CL" altLang="es-CL"/>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a:extLst>
              <a:ext uri="{FF2B5EF4-FFF2-40B4-BE49-F238E27FC236}">
                <a16:creationId xmlns:a16="http://schemas.microsoft.com/office/drawing/2014/main" id="{E2FB267C-718C-F24B-A6C3-878F46E360FC}"/>
              </a:ext>
            </a:extLst>
          </p:cNvPr>
          <p:cNvGraphicFramePr>
            <a:graphicFrameLocks noGrp="1"/>
          </p:cNvGraphicFramePr>
          <p:nvPr/>
        </p:nvGraphicFramePr>
        <p:xfrm>
          <a:off x="85725" y="215900"/>
          <a:ext cx="12020550" cy="6478591"/>
        </p:xfrm>
        <a:graphic>
          <a:graphicData uri="http://schemas.openxmlformats.org/drawingml/2006/table">
            <a:tbl>
              <a:tblPr firstRow="1" bandRow="1">
                <a:tableStyleId>{5C22544A-7EE6-4342-B048-85BDC9FD1C3A}</a:tableStyleId>
              </a:tblPr>
              <a:tblGrid>
                <a:gridCol w="8825574">
                  <a:extLst>
                    <a:ext uri="{9D8B030D-6E8A-4147-A177-3AD203B41FA5}">
                      <a16:colId xmlns:a16="http://schemas.microsoft.com/office/drawing/2014/main" val="20000"/>
                    </a:ext>
                  </a:extLst>
                </a:gridCol>
                <a:gridCol w="778727">
                  <a:extLst>
                    <a:ext uri="{9D8B030D-6E8A-4147-A177-3AD203B41FA5}">
                      <a16:colId xmlns:a16="http://schemas.microsoft.com/office/drawing/2014/main" val="20001"/>
                    </a:ext>
                  </a:extLst>
                </a:gridCol>
                <a:gridCol w="832967">
                  <a:extLst>
                    <a:ext uri="{9D8B030D-6E8A-4147-A177-3AD203B41FA5}">
                      <a16:colId xmlns:a16="http://schemas.microsoft.com/office/drawing/2014/main" val="20002"/>
                    </a:ext>
                  </a:extLst>
                </a:gridCol>
                <a:gridCol w="805847">
                  <a:extLst>
                    <a:ext uri="{9D8B030D-6E8A-4147-A177-3AD203B41FA5}">
                      <a16:colId xmlns:a16="http://schemas.microsoft.com/office/drawing/2014/main" val="20003"/>
                    </a:ext>
                  </a:extLst>
                </a:gridCol>
                <a:gridCol w="777435">
                  <a:extLst>
                    <a:ext uri="{9D8B030D-6E8A-4147-A177-3AD203B41FA5}">
                      <a16:colId xmlns:a16="http://schemas.microsoft.com/office/drawing/2014/main" val="20004"/>
                    </a:ext>
                  </a:extLst>
                </a:gridCol>
              </a:tblGrid>
              <a:tr h="368213">
                <a:tc rowSpan="2">
                  <a:txBody>
                    <a:bodyPr/>
                    <a:lstStyle/>
                    <a:p>
                      <a:r>
                        <a:rPr lang="es-CL" sz="1600" dirty="0"/>
                        <a:t>Rúbrica de Evaluación Noticia: </a:t>
                      </a:r>
                      <a:r>
                        <a:rPr lang="es-CL" sz="1600" b="1" dirty="0"/>
                        <a:t>Parámetros</a:t>
                      </a:r>
                    </a:p>
                  </a:txBody>
                  <a:tcPr marL="91433" marR="91433"/>
                </a:tc>
                <a:tc gridSpan="2">
                  <a:txBody>
                    <a:bodyPr/>
                    <a:lstStyle/>
                    <a:p>
                      <a:pPr algn="ctr"/>
                      <a:r>
                        <a:rPr lang="es-CL" sz="1600" b="1" dirty="0"/>
                        <a:t>¿Cómo lo Hice?</a:t>
                      </a:r>
                    </a:p>
                  </a:txBody>
                  <a:tcPr marL="91433" marR="91433"/>
                </a:tc>
                <a:tc hMerge="1">
                  <a:txBody>
                    <a:bodyPr/>
                    <a:lstStyle/>
                    <a:p>
                      <a:endParaRPr lang="es-CL"/>
                    </a:p>
                  </a:txBody>
                  <a:tcPr/>
                </a:tc>
                <a:tc rowSpan="2">
                  <a:txBody>
                    <a:bodyPr/>
                    <a:lstStyle/>
                    <a:p>
                      <a:pPr algn="ctr"/>
                      <a:r>
                        <a:rPr lang="es-CL" sz="1600" b="1" dirty="0"/>
                        <a:t>P. IDEAL</a:t>
                      </a:r>
                    </a:p>
                  </a:txBody>
                  <a:tcPr marL="91433" marR="91433"/>
                </a:tc>
                <a:tc rowSpan="2">
                  <a:txBody>
                    <a:bodyPr/>
                    <a:lstStyle/>
                    <a:p>
                      <a:pPr algn="ctr"/>
                      <a:r>
                        <a:rPr lang="es-CL" sz="1600" b="1" dirty="0"/>
                        <a:t>P.OBTENIDO</a:t>
                      </a:r>
                    </a:p>
                  </a:txBody>
                  <a:tcPr marL="91433" marR="91433"/>
                </a:tc>
                <a:extLst>
                  <a:ext uri="{0D108BD9-81ED-4DB2-BD59-A6C34878D82A}">
                    <a16:rowId xmlns:a16="http://schemas.microsoft.com/office/drawing/2014/main" val="10000"/>
                  </a:ext>
                </a:extLst>
              </a:tr>
              <a:tr h="368213">
                <a:tc vMerge="1">
                  <a:txBody>
                    <a:bodyPr/>
                    <a:lstStyle/>
                    <a:p>
                      <a:endParaRPr lang="es-CL" sz="1600" b="1" dirty="0"/>
                    </a:p>
                  </a:txBody>
                  <a:tcPr/>
                </a:tc>
                <a:tc>
                  <a:txBody>
                    <a:bodyPr/>
                    <a:lstStyle/>
                    <a:p>
                      <a:pPr algn="ctr"/>
                      <a:r>
                        <a:rPr lang="es-CL" sz="1600" b="1" dirty="0">
                          <a:sym typeface="Wingdings" pitchFamily="2" charset="2"/>
                        </a:rPr>
                        <a:t></a:t>
                      </a:r>
                      <a:endParaRPr lang="es-CL" sz="1600" b="1" dirty="0"/>
                    </a:p>
                  </a:txBody>
                  <a:tcPr marL="91433" marR="91433"/>
                </a:tc>
                <a:tc>
                  <a:txBody>
                    <a:bodyPr/>
                    <a:lstStyle/>
                    <a:p>
                      <a:pPr algn="ctr"/>
                      <a:r>
                        <a:rPr lang="es-CL" sz="1600" b="1" dirty="0">
                          <a:sym typeface="Wingdings" pitchFamily="2" charset="2"/>
                        </a:rPr>
                        <a:t></a:t>
                      </a:r>
                      <a:endParaRPr lang="es-CL" sz="1600" b="1" dirty="0"/>
                    </a:p>
                  </a:txBody>
                  <a:tcPr marL="91433" marR="91433"/>
                </a:tc>
                <a:tc vMerge="1">
                  <a:txBody>
                    <a:bodyPr/>
                    <a:lstStyle/>
                    <a:p>
                      <a:endParaRPr lang="es-CL" sz="1600" b="1" dirty="0"/>
                    </a:p>
                  </a:txBody>
                  <a:tcPr/>
                </a:tc>
                <a:tc vMerge="1">
                  <a:txBody>
                    <a:bodyPr/>
                    <a:lstStyle/>
                    <a:p>
                      <a:endParaRPr lang="es-CL" sz="1600" b="1" dirty="0"/>
                    </a:p>
                  </a:txBody>
                  <a:tcPr/>
                </a:tc>
                <a:extLst>
                  <a:ext uri="{0D108BD9-81ED-4DB2-BD59-A6C34878D82A}">
                    <a16:rowId xmlns:a16="http://schemas.microsoft.com/office/drawing/2014/main" val="10001"/>
                  </a:ext>
                </a:extLst>
              </a:tr>
              <a:tr h="683567">
                <a:tc>
                  <a:txBody>
                    <a:bodyPr/>
                    <a:lstStyle/>
                    <a:p>
                      <a:pPr algn="just"/>
                      <a:r>
                        <a:rPr lang="es-CL" sz="1800" dirty="0"/>
                        <a:t>1. Entregué el trabajo en la fecha indicada y siguiendo las instrucciones de la profesora al pie de la letra.</a:t>
                      </a:r>
                    </a:p>
                  </a:txBody>
                  <a:tcPr marL="91433" marR="91433"/>
                </a:tc>
                <a:tc>
                  <a:txBody>
                    <a:bodyPr/>
                    <a:lstStyle/>
                    <a:p>
                      <a:pPr algn="just"/>
                      <a:endParaRPr lang="es-CL" sz="1800" dirty="0"/>
                    </a:p>
                  </a:txBody>
                  <a:tcPr marL="91433" marR="91433"/>
                </a:tc>
                <a:tc>
                  <a:txBody>
                    <a:bodyPr/>
                    <a:lstStyle/>
                    <a:p>
                      <a:endParaRPr lang="es-CL" sz="1800"/>
                    </a:p>
                  </a:txBody>
                  <a:tcPr marL="91433" marR="91433"/>
                </a:tc>
                <a:tc>
                  <a:txBody>
                    <a:bodyPr/>
                    <a:lstStyle/>
                    <a:p>
                      <a:r>
                        <a:rPr lang="es-CL" sz="1800" dirty="0"/>
                        <a:t>2 pts.</a:t>
                      </a:r>
                    </a:p>
                  </a:txBody>
                  <a:tcPr marL="91433" marR="91433"/>
                </a:tc>
                <a:tc>
                  <a:txBody>
                    <a:bodyPr/>
                    <a:lstStyle/>
                    <a:p>
                      <a:endParaRPr lang="es-CL" sz="1800"/>
                    </a:p>
                  </a:txBody>
                  <a:tcPr marL="91433" marR="91433"/>
                </a:tc>
                <a:extLst>
                  <a:ext uri="{0D108BD9-81ED-4DB2-BD59-A6C34878D82A}">
                    <a16:rowId xmlns:a16="http://schemas.microsoft.com/office/drawing/2014/main" val="10002"/>
                  </a:ext>
                </a:extLst>
              </a:tr>
              <a:tr h="914399">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s-CL" sz="1800" dirty="0"/>
                        <a:t>2.  Realicé el trabajo con compromiso, responsabilidad y autonomía, demostrando haber invertido tiempo y dedicación en su desarrollo y no haber copiado/plagiado en ningún caso.</a:t>
                      </a:r>
                    </a:p>
                    <a:p>
                      <a:pPr algn="just"/>
                      <a:endParaRPr lang="es-CL" sz="1800" dirty="0"/>
                    </a:p>
                  </a:txBody>
                  <a:tcPr marL="91433" marR="91433"/>
                </a:tc>
                <a:tc>
                  <a:txBody>
                    <a:bodyPr/>
                    <a:lstStyle/>
                    <a:p>
                      <a:pPr algn="just"/>
                      <a:endParaRPr lang="es-CL" sz="1800" dirty="0"/>
                    </a:p>
                  </a:txBody>
                  <a:tcPr marL="91433" marR="91433"/>
                </a:tc>
                <a:tc>
                  <a:txBody>
                    <a:bodyPr/>
                    <a:lstStyle/>
                    <a:p>
                      <a:endParaRPr lang="es-CL" sz="1800"/>
                    </a:p>
                  </a:txBody>
                  <a:tcPr marL="91433" marR="91433"/>
                </a:tc>
                <a:tc>
                  <a:txBody>
                    <a:bodyPr/>
                    <a:lstStyle/>
                    <a:p>
                      <a:endParaRPr lang="es-CL" sz="1800"/>
                    </a:p>
                    <a:p>
                      <a:r>
                        <a:rPr lang="es-CL" sz="1800"/>
                        <a:t>4 pts.</a:t>
                      </a:r>
                      <a:endParaRPr lang="es-CL" sz="1800" dirty="0"/>
                    </a:p>
                  </a:txBody>
                  <a:tcPr marL="91433" marR="91433"/>
                </a:tc>
                <a:tc>
                  <a:txBody>
                    <a:bodyPr/>
                    <a:lstStyle/>
                    <a:p>
                      <a:endParaRPr lang="es-CL" sz="1800"/>
                    </a:p>
                  </a:txBody>
                  <a:tcPr marL="91433" marR="91433"/>
                </a:tc>
                <a:extLst>
                  <a:ext uri="{0D108BD9-81ED-4DB2-BD59-A6C34878D82A}">
                    <a16:rowId xmlns:a16="http://schemas.microsoft.com/office/drawing/2014/main" val="10003"/>
                  </a:ext>
                </a:extLst>
              </a:tr>
              <a:tr h="709662">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s-CL" sz="1800" dirty="0"/>
                        <a:t>3. Desarrollé el módulo demostrando una excelente ortografía acentual, puntual y literal.</a:t>
                      </a:r>
                    </a:p>
                  </a:txBody>
                  <a:tcPr marL="91433" marR="91433"/>
                </a:tc>
                <a:tc>
                  <a:txBody>
                    <a:bodyPr/>
                    <a:lstStyle/>
                    <a:p>
                      <a:pPr algn="just"/>
                      <a:endParaRPr lang="es-CL" sz="1800" dirty="0"/>
                    </a:p>
                  </a:txBody>
                  <a:tcPr marL="91433" marR="91433"/>
                </a:tc>
                <a:tc>
                  <a:txBody>
                    <a:bodyPr/>
                    <a:lstStyle/>
                    <a:p>
                      <a:endParaRPr lang="es-CL" sz="1800" dirty="0"/>
                    </a:p>
                  </a:txBody>
                  <a:tcPr marL="91433" marR="91433"/>
                </a:tc>
                <a:tc>
                  <a:txBody>
                    <a:bodyPr/>
                    <a:lstStyle/>
                    <a:p>
                      <a:endParaRPr lang="es-CL" sz="1800"/>
                    </a:p>
                    <a:p>
                      <a:r>
                        <a:rPr lang="es-CL" sz="1800"/>
                        <a:t>4 pts. </a:t>
                      </a:r>
                      <a:endParaRPr lang="es-CL" sz="1800" dirty="0"/>
                    </a:p>
                  </a:txBody>
                  <a:tcPr marL="91433" marR="91433"/>
                </a:tc>
                <a:tc>
                  <a:txBody>
                    <a:bodyPr/>
                    <a:lstStyle/>
                    <a:p>
                      <a:endParaRPr lang="es-CL" sz="1800" dirty="0"/>
                    </a:p>
                  </a:txBody>
                  <a:tcPr marL="91433" marR="91433"/>
                </a:tc>
                <a:extLst>
                  <a:ext uri="{0D108BD9-81ED-4DB2-BD59-A6C34878D82A}">
                    <a16:rowId xmlns:a16="http://schemas.microsoft.com/office/drawing/2014/main" val="10004"/>
                  </a:ext>
                </a:extLst>
              </a:tr>
              <a:tr h="914399">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s-CL" sz="1800" dirty="0"/>
                        <a:t>4. Desarrollé el módulo demostrando una excelente redacción y manejo de un amplio espectro de palabras, que enriquecen la lectura. </a:t>
                      </a:r>
                    </a:p>
                    <a:p>
                      <a:pPr algn="just"/>
                      <a:endParaRPr lang="es-CL" sz="1800" dirty="0"/>
                    </a:p>
                  </a:txBody>
                  <a:tcPr marL="91433" marR="91433"/>
                </a:tc>
                <a:tc>
                  <a:txBody>
                    <a:bodyPr/>
                    <a:lstStyle/>
                    <a:p>
                      <a:pPr algn="just"/>
                      <a:endParaRPr lang="es-CL" sz="1800" dirty="0"/>
                    </a:p>
                  </a:txBody>
                  <a:tcPr marL="91433" marR="91433"/>
                </a:tc>
                <a:tc>
                  <a:txBody>
                    <a:bodyPr/>
                    <a:lstStyle/>
                    <a:p>
                      <a:endParaRPr lang="es-CL" sz="1800"/>
                    </a:p>
                  </a:txBody>
                  <a:tcPr marL="91433" marR="91433"/>
                </a:tc>
                <a:tc>
                  <a:txBody>
                    <a:bodyPr/>
                    <a:lstStyle/>
                    <a:p>
                      <a:r>
                        <a:rPr lang="es-CL" sz="1800" dirty="0"/>
                        <a:t>4 pts.</a:t>
                      </a:r>
                    </a:p>
                  </a:txBody>
                  <a:tcPr marL="91433" marR="91433"/>
                </a:tc>
                <a:tc>
                  <a:txBody>
                    <a:bodyPr/>
                    <a:lstStyle/>
                    <a:p>
                      <a:endParaRPr lang="es-CL" sz="1800" dirty="0"/>
                    </a:p>
                  </a:txBody>
                  <a:tcPr marL="91433" marR="91433"/>
                </a:tc>
                <a:extLst>
                  <a:ext uri="{0D108BD9-81ED-4DB2-BD59-A6C34878D82A}">
                    <a16:rowId xmlns:a16="http://schemas.microsoft.com/office/drawing/2014/main" val="10005"/>
                  </a:ext>
                </a:extLst>
              </a:tr>
              <a:tr h="640080">
                <a:tc>
                  <a:txBody>
                    <a:bodyPr/>
                    <a:lstStyle/>
                    <a:p>
                      <a:pPr algn="just"/>
                      <a:r>
                        <a:rPr lang="es-CL" sz="1800" dirty="0"/>
                        <a:t>5. Respeté la estructura de la noticia, demostrando que manejo los conceptos básicos de la misma</a:t>
                      </a:r>
                    </a:p>
                  </a:txBody>
                  <a:tcPr marL="91433" marR="91433"/>
                </a:tc>
                <a:tc>
                  <a:txBody>
                    <a:bodyPr/>
                    <a:lstStyle/>
                    <a:p>
                      <a:pPr algn="just"/>
                      <a:endParaRPr lang="es-CL" sz="1800" dirty="0"/>
                    </a:p>
                  </a:txBody>
                  <a:tcPr marL="91433" marR="91433"/>
                </a:tc>
                <a:tc>
                  <a:txBody>
                    <a:bodyPr/>
                    <a:lstStyle/>
                    <a:p>
                      <a:endParaRPr lang="es-CL" sz="1800"/>
                    </a:p>
                  </a:txBody>
                  <a:tcPr marL="91433" marR="91433"/>
                </a:tc>
                <a:tc>
                  <a:txBody>
                    <a:bodyPr/>
                    <a:lstStyle/>
                    <a:p>
                      <a:endParaRPr lang="es-CL" sz="1800"/>
                    </a:p>
                    <a:p>
                      <a:r>
                        <a:rPr lang="es-CL" sz="1800"/>
                        <a:t>5 pts.</a:t>
                      </a:r>
                      <a:endParaRPr lang="es-CL" sz="1800" dirty="0"/>
                    </a:p>
                  </a:txBody>
                  <a:tcPr marL="91433" marR="91433"/>
                </a:tc>
                <a:tc>
                  <a:txBody>
                    <a:bodyPr/>
                    <a:lstStyle/>
                    <a:p>
                      <a:endParaRPr lang="es-CL" sz="1800" dirty="0"/>
                    </a:p>
                  </a:txBody>
                  <a:tcPr marL="91433" marR="91433"/>
                </a:tc>
                <a:extLst>
                  <a:ext uri="{0D108BD9-81ED-4DB2-BD59-A6C34878D82A}">
                    <a16:rowId xmlns:a16="http://schemas.microsoft.com/office/drawing/2014/main" val="10006"/>
                  </a:ext>
                </a:extLst>
              </a:tr>
              <a:tr h="387975">
                <a:tc>
                  <a:txBody>
                    <a:bodyPr/>
                    <a:lstStyle/>
                    <a:p>
                      <a:r>
                        <a:rPr lang="es-CL" sz="1800" dirty="0"/>
                        <a:t>6. Fui capaz de captar lo esencial de la lectura y transformarlo en una noticia.</a:t>
                      </a:r>
                    </a:p>
                  </a:txBody>
                  <a:tcPr marL="91433" marR="91433"/>
                </a:tc>
                <a:tc>
                  <a:txBody>
                    <a:bodyPr/>
                    <a:lstStyle/>
                    <a:p>
                      <a:endParaRPr lang="es-CL" sz="1800" dirty="0"/>
                    </a:p>
                  </a:txBody>
                  <a:tcPr marL="91433" marR="91433"/>
                </a:tc>
                <a:tc>
                  <a:txBody>
                    <a:bodyPr/>
                    <a:lstStyle/>
                    <a:p>
                      <a:endParaRPr lang="es-CL" sz="1800"/>
                    </a:p>
                  </a:txBody>
                  <a:tcPr marL="91433" marR="91433"/>
                </a:tc>
                <a:tc>
                  <a:txBody>
                    <a:bodyPr/>
                    <a:lstStyle/>
                    <a:p>
                      <a:r>
                        <a:rPr lang="es-CL" sz="1800"/>
                        <a:t>5 pts. </a:t>
                      </a:r>
                      <a:endParaRPr lang="es-CL" sz="1800" dirty="0"/>
                    </a:p>
                  </a:txBody>
                  <a:tcPr marL="91433" marR="91433"/>
                </a:tc>
                <a:tc>
                  <a:txBody>
                    <a:bodyPr/>
                    <a:lstStyle/>
                    <a:p>
                      <a:endParaRPr lang="es-CL" sz="1800" dirty="0"/>
                    </a:p>
                  </a:txBody>
                  <a:tcPr marL="91433" marR="91433"/>
                </a:tc>
                <a:extLst>
                  <a:ext uri="{0D108BD9-81ED-4DB2-BD59-A6C34878D82A}">
                    <a16:rowId xmlns:a16="http://schemas.microsoft.com/office/drawing/2014/main" val="10007"/>
                  </a:ext>
                </a:extLst>
              </a:tr>
              <a:tr h="464020">
                <a:tc>
                  <a:txBody>
                    <a:bodyPr/>
                    <a:lstStyle/>
                    <a:p>
                      <a:r>
                        <a:rPr lang="es-CL" sz="1800" dirty="0"/>
                        <a:t>7. Incorporé una imagen relacionada con la noticia.</a:t>
                      </a:r>
                    </a:p>
                  </a:txBody>
                  <a:tcPr marL="91433" marR="91433"/>
                </a:tc>
                <a:tc>
                  <a:txBody>
                    <a:bodyPr/>
                    <a:lstStyle/>
                    <a:p>
                      <a:endParaRPr lang="es-CL" sz="1800" dirty="0"/>
                    </a:p>
                  </a:txBody>
                  <a:tcPr marL="91433" marR="91433"/>
                </a:tc>
                <a:tc>
                  <a:txBody>
                    <a:bodyPr/>
                    <a:lstStyle/>
                    <a:p>
                      <a:endParaRPr lang="es-CL" sz="1800" dirty="0"/>
                    </a:p>
                  </a:txBody>
                  <a:tcPr marL="91433" marR="91433"/>
                </a:tc>
                <a:tc>
                  <a:txBody>
                    <a:bodyPr/>
                    <a:lstStyle/>
                    <a:p>
                      <a:r>
                        <a:rPr lang="es-CL" sz="1800"/>
                        <a:t>4 pts.</a:t>
                      </a:r>
                      <a:endParaRPr lang="es-CL" sz="1800" dirty="0"/>
                    </a:p>
                  </a:txBody>
                  <a:tcPr marL="91433" marR="91433"/>
                </a:tc>
                <a:tc>
                  <a:txBody>
                    <a:bodyPr/>
                    <a:lstStyle/>
                    <a:p>
                      <a:endParaRPr lang="es-CL" sz="1800" dirty="0"/>
                    </a:p>
                  </a:txBody>
                  <a:tcPr marL="91433" marR="91433"/>
                </a:tc>
                <a:extLst>
                  <a:ext uri="{0D108BD9-81ED-4DB2-BD59-A6C34878D82A}">
                    <a16:rowId xmlns:a16="http://schemas.microsoft.com/office/drawing/2014/main" val="10008"/>
                  </a:ext>
                </a:extLst>
              </a:tr>
              <a:tr h="640086">
                <a:tc>
                  <a:txBody>
                    <a:bodyPr/>
                    <a:lstStyle/>
                    <a:p>
                      <a:r>
                        <a:rPr lang="es-CL" sz="1800" dirty="0"/>
                        <a:t>8. Evidencia un alto nivel de compromiso y responsabilidad con su autoaprendizaje, completando de manera responsable la autoevaluación inserta en esta pauta de cotejo. </a:t>
                      </a:r>
                    </a:p>
                  </a:txBody>
                  <a:tcPr marL="91433" marR="91433"/>
                </a:tc>
                <a:tc>
                  <a:txBody>
                    <a:bodyPr/>
                    <a:lstStyle/>
                    <a:p>
                      <a:endParaRPr lang="es-CL" sz="1800" dirty="0"/>
                    </a:p>
                  </a:txBody>
                  <a:tcPr marL="91433" marR="91433"/>
                </a:tc>
                <a:tc>
                  <a:txBody>
                    <a:bodyPr/>
                    <a:lstStyle/>
                    <a:p>
                      <a:endParaRPr lang="es-CL" sz="1800"/>
                    </a:p>
                  </a:txBody>
                  <a:tcPr marL="91433" marR="91433"/>
                </a:tc>
                <a:tc>
                  <a:txBody>
                    <a:bodyPr/>
                    <a:lstStyle/>
                    <a:p>
                      <a:r>
                        <a:rPr lang="es-CL" sz="1800"/>
                        <a:t>2</a:t>
                      </a:r>
                      <a:endParaRPr lang="es-CL" sz="1800" dirty="0"/>
                    </a:p>
                  </a:txBody>
                  <a:tcPr marL="91433" marR="91433"/>
                </a:tc>
                <a:tc>
                  <a:txBody>
                    <a:bodyPr/>
                    <a:lstStyle/>
                    <a:p>
                      <a:endParaRPr lang="es-CL" sz="1800" dirty="0"/>
                    </a:p>
                  </a:txBody>
                  <a:tcPr marL="91433" marR="91433"/>
                </a:tc>
                <a:extLst>
                  <a:ext uri="{0D108BD9-81ED-4DB2-BD59-A6C34878D82A}">
                    <a16:rowId xmlns:a16="http://schemas.microsoft.com/office/drawing/2014/main" val="10009"/>
                  </a:ext>
                </a:extLst>
              </a:tr>
              <a:tr h="387975">
                <a:tc>
                  <a:txBody>
                    <a:bodyPr/>
                    <a:lstStyle/>
                    <a:p>
                      <a:r>
                        <a:rPr lang="es-CL" sz="1800" dirty="0"/>
                        <a:t>PUNTAJE TOTAL</a:t>
                      </a:r>
                    </a:p>
                  </a:txBody>
                  <a:tcPr marL="91433" marR="91433"/>
                </a:tc>
                <a:tc>
                  <a:txBody>
                    <a:bodyPr/>
                    <a:lstStyle/>
                    <a:p>
                      <a:endParaRPr lang="es-CL" sz="1800" dirty="0"/>
                    </a:p>
                  </a:txBody>
                  <a:tcPr marL="91433" marR="91433"/>
                </a:tc>
                <a:tc>
                  <a:txBody>
                    <a:bodyPr/>
                    <a:lstStyle/>
                    <a:p>
                      <a:endParaRPr lang="es-CL" sz="1800" dirty="0"/>
                    </a:p>
                  </a:txBody>
                  <a:tcPr marL="91433" marR="91433"/>
                </a:tc>
                <a:tc>
                  <a:txBody>
                    <a:bodyPr/>
                    <a:lstStyle/>
                    <a:p>
                      <a:r>
                        <a:rPr lang="es-CL" sz="1800" dirty="0"/>
                        <a:t>30</a:t>
                      </a:r>
                    </a:p>
                  </a:txBody>
                  <a:tcPr marL="91433" marR="91433"/>
                </a:tc>
                <a:tc>
                  <a:txBody>
                    <a:bodyPr/>
                    <a:lstStyle/>
                    <a:p>
                      <a:endParaRPr lang="es-CL" sz="1800" dirty="0"/>
                    </a:p>
                  </a:txBody>
                  <a:tcPr marL="91433" marR="91433"/>
                </a:tc>
                <a:extLst>
                  <a:ext uri="{0D108BD9-81ED-4DB2-BD59-A6C34878D82A}">
                    <a16:rowId xmlns:a16="http://schemas.microsoft.com/office/drawing/2014/main" val="10010"/>
                  </a:ext>
                </a:extLst>
              </a:tr>
            </a:tbl>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ítulo 1">
            <a:extLst>
              <a:ext uri="{FF2B5EF4-FFF2-40B4-BE49-F238E27FC236}">
                <a16:creationId xmlns:a16="http://schemas.microsoft.com/office/drawing/2014/main" id="{9EF5CA46-6AA3-884A-AC25-652ADCC8233E}"/>
              </a:ext>
            </a:extLst>
          </p:cNvPr>
          <p:cNvSpPr>
            <a:spLocks noGrp="1" noChangeArrowheads="1"/>
          </p:cNvSpPr>
          <p:nvPr>
            <p:ph type="title"/>
          </p:nvPr>
        </p:nvSpPr>
        <p:spPr/>
        <p:txBody>
          <a:bodyPr/>
          <a:lstStyle/>
          <a:p>
            <a:pPr algn="ctr"/>
            <a:r>
              <a:rPr lang="es-CL" altLang="es-CL"/>
              <a:t>BIENVENIDA</a:t>
            </a:r>
          </a:p>
        </p:txBody>
      </p:sp>
      <p:sp>
        <p:nvSpPr>
          <p:cNvPr id="14338" name="Marcador de contenido 2">
            <a:extLst>
              <a:ext uri="{FF2B5EF4-FFF2-40B4-BE49-F238E27FC236}">
                <a16:creationId xmlns:a16="http://schemas.microsoft.com/office/drawing/2014/main" id="{7F4D0DE5-65D3-5542-8E86-961E53D120F5}"/>
              </a:ext>
            </a:extLst>
          </p:cNvPr>
          <p:cNvSpPr>
            <a:spLocks noGrp="1" noChangeArrowheads="1"/>
          </p:cNvSpPr>
          <p:nvPr>
            <p:ph idx="1"/>
          </p:nvPr>
        </p:nvSpPr>
        <p:spPr>
          <a:xfrm>
            <a:off x="838200" y="1382713"/>
            <a:ext cx="10515600" cy="4130675"/>
          </a:xfrm>
        </p:spPr>
        <p:txBody>
          <a:bodyPr/>
          <a:lstStyle/>
          <a:p>
            <a:pPr marL="0" indent="0" algn="ctr">
              <a:buFont typeface="Arial" panose="020B0604020202020204" pitchFamily="34" charset="0"/>
              <a:buNone/>
            </a:pPr>
            <a:r>
              <a:rPr lang="es-CL" altLang="es-CL" sz="2000"/>
              <a:t>Estimados alumnos (as), esperando que se encuentren bien, les envío este ppt para que puedan ir desarrollando las actividades solicitadas, con el objetivo de ir avanzando y fomentar hábitos de estudio.</a:t>
            </a:r>
          </a:p>
          <a:p>
            <a:pPr marL="0" indent="0" algn="ctr">
              <a:buFont typeface="Arial" panose="020B0604020202020204" pitchFamily="34" charset="0"/>
              <a:buNone/>
            </a:pPr>
            <a:r>
              <a:rPr lang="es-CL" altLang="es-CL" sz="2000"/>
              <a:t>Espero de ustedes un trabajo que denote compromiso, responsabilidad y autonomía, ya que todos tienen las habilidades y capacidades para desarrollarlo de esta forma.</a:t>
            </a:r>
          </a:p>
          <a:p>
            <a:pPr marL="0" indent="0" algn="ctr">
              <a:buFont typeface="Arial" panose="020B0604020202020204" pitchFamily="34" charset="0"/>
              <a:buNone/>
            </a:pPr>
            <a:r>
              <a:rPr lang="es-CL" altLang="es-CL" sz="2000"/>
              <a:t>La actividad nº3 tiene relación con el libro del mes de Abril “Emilia y la aguja envenenada”</a:t>
            </a:r>
          </a:p>
          <a:p>
            <a:pPr marL="0" indent="0" algn="ctr">
              <a:buFont typeface="Arial" panose="020B0604020202020204" pitchFamily="34" charset="0"/>
              <a:buNone/>
            </a:pPr>
            <a:r>
              <a:rPr lang="es-CL" altLang="es-CL" sz="2000"/>
              <a:t>Te invito a desarrollar las actividades propuestas de la manera más autónoma posible, demostrando todas tus habilidades y destrezas. Solo necesitas las ganas de aprender.</a:t>
            </a:r>
          </a:p>
          <a:p>
            <a:pPr marL="0" indent="0" algn="ctr">
              <a:buFont typeface="Arial" panose="020B0604020202020204" pitchFamily="34" charset="0"/>
              <a:buNone/>
            </a:pPr>
            <a:r>
              <a:rPr lang="es-CL" altLang="es-CL" sz="2000"/>
              <a:t>Recuerda que si no entiendes algo, puedes preguntarme a través de mi correo institucional, que se detalla más adelante.</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ítulo 1">
            <a:extLst>
              <a:ext uri="{FF2B5EF4-FFF2-40B4-BE49-F238E27FC236}">
                <a16:creationId xmlns:a16="http://schemas.microsoft.com/office/drawing/2014/main" id="{F40C20F6-43C5-A841-A3D3-07055D76FE16}"/>
              </a:ext>
            </a:extLst>
          </p:cNvPr>
          <p:cNvSpPr>
            <a:spLocks noGrp="1" noChangeArrowheads="1"/>
          </p:cNvSpPr>
          <p:nvPr>
            <p:ph type="title"/>
          </p:nvPr>
        </p:nvSpPr>
        <p:spPr/>
        <p:txBody>
          <a:bodyPr/>
          <a:lstStyle/>
          <a:p>
            <a:r>
              <a:rPr lang="es-CL" altLang="es-CL"/>
              <a:t>INSTRUCCIONES</a:t>
            </a:r>
          </a:p>
        </p:txBody>
      </p:sp>
      <p:sp>
        <p:nvSpPr>
          <p:cNvPr id="3" name="Marcador de contenido 2">
            <a:extLst>
              <a:ext uri="{FF2B5EF4-FFF2-40B4-BE49-F238E27FC236}">
                <a16:creationId xmlns:a16="http://schemas.microsoft.com/office/drawing/2014/main" id="{B7037EFE-ADAE-B440-8AC7-9894989321F4}"/>
              </a:ext>
            </a:extLst>
          </p:cNvPr>
          <p:cNvSpPr>
            <a:spLocks noGrp="1"/>
          </p:cNvSpPr>
          <p:nvPr>
            <p:ph idx="1"/>
          </p:nvPr>
        </p:nvSpPr>
        <p:spPr>
          <a:xfrm>
            <a:off x="838200" y="1452563"/>
            <a:ext cx="10515600" cy="4351337"/>
          </a:xfrm>
        </p:spPr>
        <p:txBody>
          <a:bodyPr/>
          <a:lstStyle/>
          <a:p>
            <a:pPr algn="just">
              <a:defRPr/>
            </a:pPr>
            <a:r>
              <a:rPr lang="es-CL" dirty="0"/>
              <a:t>El siguiente PPT está enmarcado en la Lectura Complementaria. En este material encontrarás todo el contenido conceptual correspondiente para que puedas realizar las actividades específicas, que encontrarás al final del PPT. Para el desarrollo de la actividad considera los siguientes ítems:</a:t>
            </a:r>
          </a:p>
          <a:p>
            <a:pPr algn="just">
              <a:defRPr/>
            </a:pPr>
            <a:r>
              <a:rPr lang="es-CL" dirty="0"/>
              <a:t>Este trabajo es INDIVIDUAL y debe ser retroalimentado a la profesora a cargo. Cualquier copia o plagio en su desarrollo será evaluado con nota mínima conforme al reglamento de evaluación.</a:t>
            </a:r>
          </a:p>
          <a:p>
            <a:pPr marL="0" indent="0">
              <a:buFont typeface="Arial" panose="020B0604020202020204" pitchFamily="34" charset="0"/>
              <a:buNone/>
              <a:defRPr/>
            </a:pPr>
            <a:endParaRPr lang="es-CL"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Marcador de contenido 2">
            <a:extLst>
              <a:ext uri="{FF2B5EF4-FFF2-40B4-BE49-F238E27FC236}">
                <a16:creationId xmlns:a16="http://schemas.microsoft.com/office/drawing/2014/main" id="{A86D6A06-5DA8-8A41-BDB7-AE08792E0450}"/>
              </a:ext>
            </a:extLst>
          </p:cNvPr>
          <p:cNvSpPr>
            <a:spLocks noGrp="1" noChangeArrowheads="1"/>
          </p:cNvSpPr>
          <p:nvPr>
            <p:ph idx="1"/>
          </p:nvPr>
        </p:nvSpPr>
        <p:spPr>
          <a:xfrm>
            <a:off x="687475" y="506239"/>
            <a:ext cx="10515600" cy="4351337"/>
          </a:xfrm>
        </p:spPr>
        <p:txBody>
          <a:bodyPr/>
          <a:lstStyle/>
          <a:p>
            <a:pPr algn="just"/>
            <a:r>
              <a:rPr lang="es-CL" altLang="es-CL" dirty="0"/>
              <a:t>La fecha de entrega de este Módulo es el día Martes 7/04 al correo institucional de la profesora a cargo, </a:t>
            </a:r>
            <a:r>
              <a:rPr lang="es-CL" altLang="es-CL" dirty="0">
                <a:hlinkClick r:id="rId2"/>
              </a:rPr>
              <a:t>cnavarrete@cldv.cl</a:t>
            </a:r>
            <a:endParaRPr lang="es-CL" altLang="es-CL" dirty="0"/>
          </a:p>
          <a:p>
            <a:pPr algn="just"/>
            <a:r>
              <a:rPr lang="es-CL" altLang="es-CL" dirty="0"/>
              <a:t>Cualquier consulta realizarla a través del correo antes mencionado.</a:t>
            </a:r>
          </a:p>
          <a:p>
            <a:pPr algn="just"/>
            <a:r>
              <a:rPr lang="es-CL" altLang="es-CL" dirty="0"/>
              <a:t>En el </a:t>
            </a:r>
            <a:r>
              <a:rPr lang="es-CL" altLang="es-CL" b="1" dirty="0"/>
              <a:t>asunto</a:t>
            </a:r>
            <a:r>
              <a:rPr lang="es-CL" altLang="es-CL" dirty="0"/>
              <a:t> del correo </a:t>
            </a:r>
            <a:r>
              <a:rPr lang="es-CL" altLang="es-CL" b="1" dirty="0"/>
              <a:t>indique</a:t>
            </a:r>
            <a:r>
              <a:rPr lang="es-CL" altLang="es-CL" dirty="0"/>
              <a:t> su nombre (</a:t>
            </a:r>
            <a:r>
              <a:rPr lang="es-CL" altLang="es-CL" b="1" dirty="0"/>
              <a:t>nombre y apellido</a:t>
            </a:r>
            <a:r>
              <a:rPr lang="es-CL" altLang="es-CL" dirty="0"/>
              <a:t>) y </a:t>
            </a:r>
            <a:r>
              <a:rPr lang="es-CL" altLang="es-CL" b="1" dirty="0"/>
              <a:t>curso</a:t>
            </a:r>
            <a:r>
              <a:rPr lang="es-CL" altLang="es-CL" dirty="0"/>
              <a:t>.</a:t>
            </a:r>
          </a:p>
          <a:p>
            <a:pPr algn="just"/>
            <a:r>
              <a:rPr lang="es-CL" altLang="es-CL" dirty="0"/>
              <a:t>Si es una consulta, en el asunto, escriba: </a:t>
            </a:r>
            <a:r>
              <a:rPr lang="es-CL" altLang="es-CL" b="1" dirty="0"/>
              <a:t>CONSULTA </a:t>
            </a:r>
            <a:r>
              <a:rPr lang="es-CL" altLang="es-CL" dirty="0"/>
              <a:t>con el objetivo de priorizar y responder a la brevedad.</a:t>
            </a:r>
          </a:p>
          <a:p>
            <a:pPr algn="just"/>
            <a:r>
              <a:rPr lang="es-CL" altLang="es-CL" dirty="0"/>
              <a:t>El desarrollo de las actividades debe realizarse en el mismo ppt.</a:t>
            </a:r>
          </a:p>
          <a:p>
            <a:endParaRPr lang="es-CL" altLang="es-CL"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a:extLst>
              <a:ext uri="{FF2B5EF4-FFF2-40B4-BE49-F238E27FC236}">
                <a16:creationId xmlns:a16="http://schemas.microsoft.com/office/drawing/2014/main" id="{2DFA6392-BB57-054A-8B8C-5400BCDBA7DD}"/>
              </a:ext>
            </a:extLst>
          </p:cNvPr>
          <p:cNvGraphicFramePr>
            <a:graphicFrameLocks noGrp="1"/>
          </p:cNvGraphicFramePr>
          <p:nvPr>
            <p:extLst>
              <p:ext uri="{D42A27DB-BD31-4B8C-83A1-F6EECF244321}">
                <p14:modId xmlns:p14="http://schemas.microsoft.com/office/powerpoint/2010/main" val="2224460615"/>
              </p:ext>
            </p:extLst>
          </p:nvPr>
        </p:nvGraphicFramePr>
        <p:xfrm>
          <a:off x="650195" y="450850"/>
          <a:ext cx="10750550" cy="5956299"/>
        </p:xfrm>
        <a:graphic>
          <a:graphicData uri="http://schemas.openxmlformats.org/drawingml/2006/table">
            <a:tbl>
              <a:tblPr firstRow="1" bandRow="1">
                <a:tableStyleId>{5C22544A-7EE6-4342-B048-85BDC9FD1C3A}</a:tableStyleId>
              </a:tblPr>
              <a:tblGrid>
                <a:gridCol w="8395402">
                  <a:extLst>
                    <a:ext uri="{9D8B030D-6E8A-4147-A177-3AD203B41FA5}">
                      <a16:colId xmlns:a16="http://schemas.microsoft.com/office/drawing/2014/main" val="20000"/>
                    </a:ext>
                  </a:extLst>
                </a:gridCol>
                <a:gridCol w="1163720">
                  <a:extLst>
                    <a:ext uri="{9D8B030D-6E8A-4147-A177-3AD203B41FA5}">
                      <a16:colId xmlns:a16="http://schemas.microsoft.com/office/drawing/2014/main" val="20001"/>
                    </a:ext>
                  </a:extLst>
                </a:gridCol>
                <a:gridCol w="1191428">
                  <a:extLst>
                    <a:ext uri="{9D8B030D-6E8A-4147-A177-3AD203B41FA5}">
                      <a16:colId xmlns:a16="http://schemas.microsoft.com/office/drawing/2014/main" val="20002"/>
                    </a:ext>
                  </a:extLst>
                </a:gridCol>
              </a:tblGrid>
              <a:tr h="579169">
                <a:tc>
                  <a:txBody>
                    <a:bodyPr/>
                    <a:lstStyle/>
                    <a:p>
                      <a:r>
                        <a:rPr lang="es-CL" sz="1800" dirty="0"/>
                        <a:t>INDICADOR</a:t>
                      </a:r>
                    </a:p>
                  </a:txBody>
                  <a:tcPr marL="91435" marR="91435" marT="45714" marB="45714"/>
                </a:tc>
                <a:tc>
                  <a:txBody>
                    <a:bodyPr/>
                    <a:lstStyle/>
                    <a:p>
                      <a:r>
                        <a:rPr lang="es-CL" sz="1600" dirty="0"/>
                        <a:t>PUNTAJE OBTENIDO</a:t>
                      </a:r>
                    </a:p>
                  </a:txBody>
                  <a:tcPr marL="91435" marR="91435" marT="45714" marB="45714"/>
                </a:tc>
                <a:tc>
                  <a:txBody>
                    <a:bodyPr/>
                    <a:lstStyle/>
                    <a:p>
                      <a:r>
                        <a:rPr lang="es-CL" sz="1600" dirty="0"/>
                        <a:t>PUNTAJE TOTAL</a:t>
                      </a:r>
                    </a:p>
                  </a:txBody>
                  <a:tcPr marL="91435" marR="91435" marT="45714" marB="45714"/>
                </a:tc>
                <a:extLst>
                  <a:ext uri="{0D108BD9-81ED-4DB2-BD59-A6C34878D82A}">
                    <a16:rowId xmlns:a16="http://schemas.microsoft.com/office/drawing/2014/main" val="10000"/>
                  </a:ext>
                </a:extLst>
              </a:tr>
              <a:tr h="64009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CL" sz="1800" dirty="0"/>
                        <a:t>Estudiante entrega su trabajo al correo indicado en la fecha establecida y siguiendo las instrucciones de la profesora. 09/04.</a:t>
                      </a:r>
                    </a:p>
                  </a:txBody>
                  <a:tcPr marL="91435" marR="91435" marT="45714" marB="45714"/>
                </a:tc>
                <a:tc>
                  <a:txBody>
                    <a:bodyPr/>
                    <a:lstStyle/>
                    <a:p>
                      <a:endParaRPr lang="es-CL" sz="1800"/>
                    </a:p>
                  </a:txBody>
                  <a:tcPr marL="91435" marR="91435" marT="45714" marB="45714"/>
                </a:tc>
                <a:tc>
                  <a:txBody>
                    <a:bodyPr/>
                    <a:lstStyle/>
                    <a:p>
                      <a:r>
                        <a:rPr lang="es-CL" sz="1800" b="1" dirty="0"/>
                        <a:t>4</a:t>
                      </a:r>
                    </a:p>
                  </a:txBody>
                  <a:tcPr marL="91435" marR="91435" marT="45714" marB="45714"/>
                </a:tc>
                <a:extLst>
                  <a:ext uri="{0D108BD9-81ED-4DB2-BD59-A6C34878D82A}">
                    <a16:rowId xmlns:a16="http://schemas.microsoft.com/office/drawing/2014/main" val="10001"/>
                  </a:ext>
                </a:extLst>
              </a:tr>
              <a:tr h="91448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CL" sz="1800" dirty="0"/>
                        <a:t>El trabajo entregado denota compromiso, responsabilidad y autonomía, demostrando el estudiante haber invertido tiempo y dedicación en su desarrollo y no haber copiado/plagiado en ningún caso.</a:t>
                      </a:r>
                    </a:p>
                  </a:txBody>
                  <a:tcPr marL="91435" marR="91435" marT="45714" marB="45714"/>
                </a:tc>
                <a:tc>
                  <a:txBody>
                    <a:bodyPr/>
                    <a:lstStyle/>
                    <a:p>
                      <a:endParaRPr lang="es-CL" sz="1800"/>
                    </a:p>
                  </a:txBody>
                  <a:tcPr marL="91435" marR="91435" marT="45714" marB="45714"/>
                </a:tc>
                <a:tc>
                  <a:txBody>
                    <a:bodyPr/>
                    <a:lstStyle/>
                    <a:p>
                      <a:r>
                        <a:rPr lang="es-CL" sz="1800" b="1" dirty="0"/>
                        <a:t>6</a:t>
                      </a:r>
                    </a:p>
                  </a:txBody>
                  <a:tcPr marL="91435" marR="91435" marT="45714" marB="45714"/>
                </a:tc>
                <a:extLst>
                  <a:ext uri="{0D108BD9-81ED-4DB2-BD59-A6C34878D82A}">
                    <a16:rowId xmlns:a16="http://schemas.microsoft.com/office/drawing/2014/main" val="10002"/>
                  </a:ext>
                </a:extLst>
              </a:tr>
              <a:tr h="91448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CL" sz="1800" dirty="0"/>
                        <a:t>El estudiante desarrolla el módulo demostrando una excelente ortografía acentual, puntual y literal.</a:t>
                      </a:r>
                    </a:p>
                    <a:p>
                      <a:endParaRPr lang="es-CL" sz="1800" dirty="0"/>
                    </a:p>
                  </a:txBody>
                  <a:tcPr marL="91435" marR="91435" marT="45714" marB="45714"/>
                </a:tc>
                <a:tc>
                  <a:txBody>
                    <a:bodyPr/>
                    <a:lstStyle/>
                    <a:p>
                      <a:endParaRPr lang="es-CL" sz="1800"/>
                    </a:p>
                  </a:txBody>
                  <a:tcPr marL="91435" marR="91435" marT="45714" marB="45714"/>
                </a:tc>
                <a:tc>
                  <a:txBody>
                    <a:bodyPr/>
                    <a:lstStyle/>
                    <a:p>
                      <a:r>
                        <a:rPr lang="es-CL" sz="1800" b="1" dirty="0"/>
                        <a:t>2</a:t>
                      </a:r>
                    </a:p>
                  </a:txBody>
                  <a:tcPr marL="91435" marR="91435" marT="45714" marB="45714"/>
                </a:tc>
                <a:extLst>
                  <a:ext uri="{0D108BD9-81ED-4DB2-BD59-A6C34878D82A}">
                    <a16:rowId xmlns:a16="http://schemas.microsoft.com/office/drawing/2014/main" val="10003"/>
                  </a:ext>
                </a:extLst>
              </a:tr>
              <a:tr h="91448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CL" sz="1800" dirty="0"/>
                        <a:t>El estudiante desarrolla el módulo demostrando una excelente redacción y manejo de un amplio espectro de palabras, que enriquecen la lectura. </a:t>
                      </a:r>
                    </a:p>
                    <a:p>
                      <a:endParaRPr lang="es-CL" sz="1800" dirty="0"/>
                    </a:p>
                  </a:txBody>
                  <a:tcPr marL="91435" marR="91435" marT="45714" marB="45714"/>
                </a:tc>
                <a:tc>
                  <a:txBody>
                    <a:bodyPr/>
                    <a:lstStyle/>
                    <a:p>
                      <a:endParaRPr lang="es-CL" sz="1800"/>
                    </a:p>
                  </a:txBody>
                  <a:tcPr marL="91435" marR="91435" marT="45714" marB="45714"/>
                </a:tc>
                <a:tc>
                  <a:txBody>
                    <a:bodyPr/>
                    <a:lstStyle/>
                    <a:p>
                      <a:r>
                        <a:rPr lang="es-CL" sz="1800" b="1" dirty="0"/>
                        <a:t>2</a:t>
                      </a:r>
                    </a:p>
                  </a:txBody>
                  <a:tcPr marL="91435" marR="91435" marT="45714" marB="45714"/>
                </a:tc>
                <a:extLst>
                  <a:ext uri="{0D108BD9-81ED-4DB2-BD59-A6C34878D82A}">
                    <a16:rowId xmlns:a16="http://schemas.microsoft.com/office/drawing/2014/main" val="10004"/>
                  </a:ext>
                </a:extLst>
              </a:tr>
              <a:tr h="914422">
                <a:tc>
                  <a:txBody>
                    <a:bodyPr/>
                    <a:lstStyle/>
                    <a:p>
                      <a:r>
                        <a:rPr lang="es-CL" sz="1800" dirty="0"/>
                        <a:t>El estudiante respeta la estructura de la noticia, demostrando que maneja la conceptualización básica de la misma. (Antetítulo, Titular, Bajada de título, Lead, Cuerpo e imagen)</a:t>
                      </a:r>
                    </a:p>
                  </a:txBody>
                  <a:tcPr marL="91435" marR="91435" marT="45714" marB="45714"/>
                </a:tc>
                <a:tc>
                  <a:txBody>
                    <a:bodyPr/>
                    <a:lstStyle/>
                    <a:p>
                      <a:endParaRPr lang="es-CL" sz="1800"/>
                    </a:p>
                  </a:txBody>
                  <a:tcPr marL="91435" marR="91435" marT="45714" marB="45714"/>
                </a:tc>
                <a:tc>
                  <a:txBody>
                    <a:bodyPr/>
                    <a:lstStyle/>
                    <a:p>
                      <a:r>
                        <a:rPr lang="es-CL" sz="1800" b="1" dirty="0"/>
                        <a:t>18</a:t>
                      </a:r>
                    </a:p>
                  </a:txBody>
                  <a:tcPr marL="91435" marR="91435" marT="45714" marB="45714"/>
                </a:tc>
                <a:extLst>
                  <a:ext uri="{0D108BD9-81ED-4DB2-BD59-A6C34878D82A}">
                    <a16:rowId xmlns:a16="http://schemas.microsoft.com/office/drawing/2014/main" val="10005"/>
                  </a:ext>
                </a:extLst>
              </a:tr>
              <a:tr h="539575">
                <a:tc>
                  <a:txBody>
                    <a:bodyPr/>
                    <a:lstStyle/>
                    <a:p>
                      <a:r>
                        <a:rPr lang="es-CL" sz="1800" dirty="0"/>
                        <a:t>El estudiante es capaz de captar lo esencial de la lectura y transformarlo en una noticia.</a:t>
                      </a:r>
                    </a:p>
                  </a:txBody>
                  <a:tcPr marL="91435" marR="91435" marT="45714" marB="45714"/>
                </a:tc>
                <a:tc>
                  <a:txBody>
                    <a:bodyPr/>
                    <a:lstStyle/>
                    <a:p>
                      <a:endParaRPr lang="es-CL" sz="1800"/>
                    </a:p>
                  </a:txBody>
                  <a:tcPr marL="91435" marR="91435" marT="45714" marB="45714"/>
                </a:tc>
                <a:tc>
                  <a:txBody>
                    <a:bodyPr/>
                    <a:lstStyle/>
                    <a:p>
                      <a:r>
                        <a:rPr lang="es-CL" sz="1800" b="1" dirty="0"/>
                        <a:t>20</a:t>
                      </a:r>
                    </a:p>
                  </a:txBody>
                  <a:tcPr marL="91435" marR="91435" marT="45714" marB="45714"/>
                </a:tc>
                <a:extLst>
                  <a:ext uri="{0D108BD9-81ED-4DB2-BD59-A6C34878D82A}">
                    <a16:rowId xmlns:a16="http://schemas.microsoft.com/office/drawing/2014/main" val="10006"/>
                  </a:ext>
                </a:extLst>
              </a:tr>
              <a:tr h="539575">
                <a:tc>
                  <a:txBody>
                    <a:bodyPr/>
                    <a:lstStyle/>
                    <a:p>
                      <a:r>
                        <a:rPr lang="es-CL" sz="1800" b="1" dirty="0"/>
                        <a:t>TOTAL</a:t>
                      </a:r>
                    </a:p>
                  </a:txBody>
                  <a:tcPr marL="91435" marR="91435" marT="45714" marB="45714"/>
                </a:tc>
                <a:tc>
                  <a:txBody>
                    <a:bodyPr/>
                    <a:lstStyle/>
                    <a:p>
                      <a:endParaRPr lang="es-CL" sz="1800"/>
                    </a:p>
                  </a:txBody>
                  <a:tcPr marL="91435" marR="91435" marT="45714" marB="45714"/>
                </a:tc>
                <a:tc>
                  <a:txBody>
                    <a:bodyPr/>
                    <a:lstStyle/>
                    <a:p>
                      <a:r>
                        <a:rPr lang="es-CL" sz="1800" b="1" dirty="0"/>
                        <a:t>52</a:t>
                      </a:r>
                    </a:p>
                  </a:txBody>
                  <a:tcPr marL="91435" marR="91435" marT="45714" marB="45714"/>
                </a:tc>
                <a:extLst>
                  <a:ext uri="{0D108BD9-81ED-4DB2-BD59-A6C34878D82A}">
                    <a16:rowId xmlns:a16="http://schemas.microsoft.com/office/drawing/2014/main" val="10007"/>
                  </a:ext>
                </a:extLst>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4572000"/>
            <a:ext cx="7058307" cy="1964266"/>
          </a:xfrm>
          <a:prstGeom prst="rect">
            <a:avLst/>
          </a:prstGeom>
          <a:solidFill>
            <a:srgbClr val="653C31">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433" name="Título 1">
            <a:extLst>
              <a:ext uri="{FF2B5EF4-FFF2-40B4-BE49-F238E27FC236}">
                <a16:creationId xmlns:a16="http://schemas.microsoft.com/office/drawing/2014/main" id="{1C658B0F-2F45-E045-858B-B9F670430D53}"/>
              </a:ext>
            </a:extLst>
          </p:cNvPr>
          <p:cNvSpPr>
            <a:spLocks noGrp="1" noChangeArrowheads="1"/>
          </p:cNvSpPr>
          <p:nvPr>
            <p:ph type="title"/>
          </p:nvPr>
        </p:nvSpPr>
        <p:spPr>
          <a:xfrm>
            <a:off x="524256" y="4767072"/>
            <a:ext cx="6594189" cy="1625210"/>
          </a:xfrm>
        </p:spPr>
        <p:txBody>
          <a:bodyPr>
            <a:normAutofit/>
          </a:bodyPr>
          <a:lstStyle/>
          <a:p>
            <a:pPr algn="r"/>
            <a:r>
              <a:rPr lang="es-CL" altLang="es-CL">
                <a:solidFill>
                  <a:srgbClr val="FFFFFF"/>
                </a:solidFill>
              </a:rPr>
              <a:t>AUTOR (AS) JACQUELINE BALCELLS</a:t>
            </a:r>
          </a:p>
        </p:txBody>
      </p:sp>
      <p:pic>
        <p:nvPicPr>
          <p:cNvPr id="3" name="Imagen 2" descr="Imagen que contiene ropa, persona, mujer, vestido&#10;&#10;Descripción generada automáticamente">
            <a:extLst>
              <a:ext uri="{FF2B5EF4-FFF2-40B4-BE49-F238E27FC236}">
                <a16:creationId xmlns:a16="http://schemas.microsoft.com/office/drawing/2014/main" id="{79019AF2-3320-8C41-9981-37C3181F6B8B}"/>
              </a:ext>
            </a:extLst>
          </p:cNvPr>
          <p:cNvPicPr>
            <a:picLocks noChangeAspect="1"/>
          </p:cNvPicPr>
          <p:nvPr/>
        </p:nvPicPr>
        <p:blipFill rotWithShape="1">
          <a:blip r:embed="rId2"/>
          <a:srcRect r="2" b="12554"/>
          <a:stretch/>
        </p:blipFill>
        <p:spPr>
          <a:xfrm>
            <a:off x="327547" y="321733"/>
            <a:ext cx="7058306" cy="4107392"/>
          </a:xfrm>
          <a:prstGeom prst="rect">
            <a:avLst/>
          </a:prstGeom>
        </p:spPr>
      </p:pic>
      <p:sp>
        <p:nvSpPr>
          <p:cNvPr id="73" name="Rectangle 72">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434" name="Marcador de contenido 2">
            <a:extLst>
              <a:ext uri="{FF2B5EF4-FFF2-40B4-BE49-F238E27FC236}">
                <a16:creationId xmlns:a16="http://schemas.microsoft.com/office/drawing/2014/main" id="{5CD1558A-090A-A340-873E-62D692D5EC18}"/>
              </a:ext>
            </a:extLst>
          </p:cNvPr>
          <p:cNvSpPr>
            <a:spLocks noGrp="1" noChangeArrowheads="1"/>
          </p:cNvSpPr>
          <p:nvPr>
            <p:ph idx="1"/>
          </p:nvPr>
        </p:nvSpPr>
        <p:spPr>
          <a:xfrm>
            <a:off x="8029319" y="917725"/>
            <a:ext cx="3424739" cy="4852362"/>
          </a:xfrm>
        </p:spPr>
        <p:txBody>
          <a:bodyPr anchor="ctr">
            <a:normAutofit/>
          </a:bodyPr>
          <a:lstStyle/>
          <a:p>
            <a:pPr algn="just"/>
            <a:r>
              <a:rPr lang="es-CL" altLang="es-CL" sz="1900" dirty="0">
                <a:solidFill>
                  <a:srgbClr val="FFFFFF"/>
                </a:solidFill>
              </a:rPr>
              <a:t>Nacida en Valparaíso en 1944, su verdadero nombre es Jacqueline Marty Aboitiz. Balcells es el apellido de su esposo, el que adopta para firmar sus libros.</a:t>
            </a:r>
          </a:p>
          <a:p>
            <a:pPr algn="just"/>
            <a:r>
              <a:rPr lang="es-CL" altLang="es-CL" sz="1900" dirty="0">
                <a:solidFill>
                  <a:srgbClr val="FFFFFF"/>
                </a:solidFill>
              </a:rPr>
              <a:t>Como escritora, ha creado una narrativa donde lo que predomina es la fantasía y lo maravilloso conjugado con un toque de realismo que busca la verdad. Sus cuentos se ambientan en lugares mágicos y a veces desconocidos, aunque también evocan espacios más concretos, el mar sobre todo.</a:t>
            </a:r>
          </a:p>
          <a:p>
            <a:endParaRPr lang="es-CL" altLang="es-CL" sz="1900" dirty="0">
              <a:solidFill>
                <a:srgbClr val="FFFFFF"/>
              </a:solidFill>
            </a:endParaRPr>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19457" name="Marcador de contenido 2">
            <a:extLst>
              <a:ext uri="{FF2B5EF4-FFF2-40B4-BE49-F238E27FC236}">
                <a16:creationId xmlns:a16="http://schemas.microsoft.com/office/drawing/2014/main" id="{80AC19E6-7CA1-F84A-AB58-3045089B1ABD}"/>
              </a:ext>
            </a:extLst>
          </p:cNvPr>
          <p:cNvSpPr>
            <a:spLocks noGrp="1" noChangeArrowheads="1"/>
          </p:cNvSpPr>
          <p:nvPr>
            <p:ph idx="1"/>
          </p:nvPr>
        </p:nvSpPr>
        <p:spPr>
          <a:xfrm>
            <a:off x="762000" y="1207008"/>
            <a:ext cx="5314543" cy="4447930"/>
          </a:xfrm>
        </p:spPr>
        <p:txBody>
          <a:bodyPr anchor="t">
            <a:normAutofit fontScale="92500" lnSpcReduction="10000"/>
          </a:bodyPr>
          <a:lstStyle/>
          <a:p>
            <a:pPr algn="just"/>
            <a:r>
              <a:rPr lang="es-CL" altLang="es-CL" sz="2000" dirty="0"/>
              <a:t>Inicia su trayectoria literaria por el año 1982, cuando vivía en Francia. De regreso en Chile en 1986, sigue publicando y luego se asocia con Ana María Güiraldes.</a:t>
            </a:r>
          </a:p>
          <a:p>
            <a:pPr algn="just"/>
            <a:r>
              <a:rPr lang="es-CL" altLang="es-CL" sz="2000" dirty="0"/>
              <a:t>Su obra más representativa es </a:t>
            </a:r>
            <a:r>
              <a:rPr lang="es-CL" altLang="es-CL" sz="2000" i="1" dirty="0"/>
              <a:t>El niño que se fue en un árbol</a:t>
            </a:r>
            <a:r>
              <a:rPr lang="es-CL" altLang="es-CL" sz="2000" dirty="0"/>
              <a:t> (1986), conjunto de cuentos, entre los que se destaca "La Pasa Encantada" ("Le Raisin Enchantée"), pues figuró en Paris como uno de los relatos más leídos por los niños franceses en 1984. Posteriormente, publica: </a:t>
            </a:r>
            <a:r>
              <a:rPr lang="es-CL" altLang="es-CL" sz="2000" i="1" dirty="0"/>
              <a:t>El archipiélago de las Puntuadas</a:t>
            </a:r>
            <a:r>
              <a:rPr lang="es-CL" altLang="es-CL" sz="2000" dirty="0"/>
              <a:t> (1987); </a:t>
            </a:r>
            <a:r>
              <a:rPr lang="es-CL" altLang="es-CL" sz="2000" i="1" dirty="0"/>
              <a:t>La Hacedora de Claros y otros cuentos</a:t>
            </a:r>
            <a:r>
              <a:rPr lang="es-CL" altLang="es-CL" sz="2000" dirty="0"/>
              <a:t>, (1988); </a:t>
            </a:r>
            <a:r>
              <a:rPr lang="es-CL" altLang="es-CL" sz="2000" i="1" dirty="0"/>
              <a:t>El polizón de la Santa María</a:t>
            </a:r>
            <a:r>
              <a:rPr lang="es-CL" altLang="es-CL" sz="2000" dirty="0"/>
              <a:t> (1988), por el cual ingresa a la Lista de Honor del IBBY en 1990; </a:t>
            </a:r>
            <a:r>
              <a:rPr lang="es-CL" altLang="es-CL" sz="2000" i="1" dirty="0"/>
              <a:t>El país del agua</a:t>
            </a:r>
            <a:r>
              <a:rPr lang="es-CL" altLang="es-CL" sz="2000" dirty="0"/>
              <a:t> (1991); </a:t>
            </a:r>
            <a:r>
              <a:rPr lang="es-CL" altLang="es-CL" sz="2000" i="1" dirty="0"/>
              <a:t>Cuentos de los reinos inquietos</a:t>
            </a:r>
            <a:r>
              <a:rPr lang="es-CL" altLang="es-CL" sz="2000" dirty="0"/>
              <a:t> (1993) y </a:t>
            </a:r>
            <a:r>
              <a:rPr lang="es-CL" altLang="es-CL" sz="2000" i="1" dirty="0"/>
              <a:t>Siete cuentos rápidos y cinco no tanto</a:t>
            </a:r>
            <a:r>
              <a:rPr lang="es-CL" altLang="es-CL" sz="2000" dirty="0"/>
              <a:t> (1993).</a:t>
            </a:r>
          </a:p>
          <a:p>
            <a:pPr marL="0" indent="0">
              <a:buNone/>
            </a:pPr>
            <a:endParaRPr lang="es-CL" altLang="es-CL" sz="1500" dirty="0"/>
          </a:p>
        </p:txBody>
      </p:sp>
      <p:sp>
        <p:nvSpPr>
          <p:cNvPr id="70" name="Freeform: Shape 69">
            <a:extLst>
              <a:ext uri="{FF2B5EF4-FFF2-40B4-BE49-F238E27FC236}">
                <a16:creationId xmlns:a16="http://schemas.microsoft.com/office/drawing/2014/main" id="{CF62D2A7-8207-488C-9F46-316BA81A16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58278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Imagen 2" descr="Una persona sentado en una biblioteca&#10;&#10;Descripción generada automáticamente">
            <a:extLst>
              <a:ext uri="{FF2B5EF4-FFF2-40B4-BE49-F238E27FC236}">
                <a16:creationId xmlns:a16="http://schemas.microsoft.com/office/drawing/2014/main" id="{98377A14-34A5-5B4C-BC94-33D04C51712D}"/>
              </a:ext>
            </a:extLst>
          </p:cNvPr>
          <p:cNvPicPr>
            <a:picLocks noChangeAspect="1"/>
          </p:cNvPicPr>
          <p:nvPr/>
        </p:nvPicPr>
        <p:blipFill rotWithShape="1">
          <a:blip r:embed="rId2"/>
          <a:srcRect b="30849"/>
          <a:stretch/>
        </p:blipFill>
        <p:spPr>
          <a:xfrm>
            <a:off x="6750141" y="-2"/>
            <a:ext cx="5441859" cy="5654940"/>
          </a:xfrm>
          <a:custGeom>
            <a:avLst/>
            <a:gdLst/>
            <a:ahLst/>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p:spPr>
      </p:pic>
    </p:spTree>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0" name="Rectangle 69">
            <a:extLst>
              <a:ext uri="{FF2B5EF4-FFF2-40B4-BE49-F238E27FC236}">
                <a16:creationId xmlns:a16="http://schemas.microsoft.com/office/drawing/2014/main" id="{460B0EFB-53ED-4F35-B05D-F658EA021C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Imagen 3" descr="Una mujer sonriendo&#10;&#10;Descripción generada automáticamente">
            <a:extLst>
              <a:ext uri="{FF2B5EF4-FFF2-40B4-BE49-F238E27FC236}">
                <a16:creationId xmlns:a16="http://schemas.microsoft.com/office/drawing/2014/main" id="{337F698C-C416-9143-8DBE-2E6B5DF1F9D8}"/>
              </a:ext>
            </a:extLst>
          </p:cNvPr>
          <p:cNvPicPr>
            <a:picLocks noChangeAspect="1"/>
          </p:cNvPicPr>
          <p:nvPr/>
        </p:nvPicPr>
        <p:blipFill rotWithShape="1">
          <a:blip r:embed="rId2"/>
          <a:srcRect l="1250" r="-1" b="-1"/>
          <a:stretch/>
        </p:blipFill>
        <p:spPr>
          <a:xfrm>
            <a:off x="-7366" y="10"/>
            <a:ext cx="4855591" cy="6857990"/>
          </a:xfrm>
          <a:custGeom>
            <a:avLst/>
            <a:gdLst/>
            <a:ahLst/>
            <a:cxnLst/>
            <a:rect l="l" t="t" r="r" b="b"/>
            <a:pathLst>
              <a:path w="4636517" h="6858000">
                <a:moveTo>
                  <a:pt x="0" y="0"/>
                </a:moveTo>
                <a:lnTo>
                  <a:pt x="4636517" y="0"/>
                </a:lnTo>
                <a:lnTo>
                  <a:pt x="4636517" y="6858000"/>
                </a:lnTo>
                <a:lnTo>
                  <a:pt x="0" y="6858000"/>
                </a:lnTo>
                <a:close/>
              </a:path>
            </a:pathLst>
          </a:custGeom>
        </p:spPr>
      </p:pic>
      <p:sp>
        <p:nvSpPr>
          <p:cNvPr id="72" name="Arc 71">
            <a:extLst>
              <a:ext uri="{FF2B5EF4-FFF2-40B4-BE49-F238E27FC236}">
                <a16:creationId xmlns:a16="http://schemas.microsoft.com/office/drawing/2014/main" id="{835EF3DD-7D43-4A27-8967-A92FD8CC93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73531" y="407987"/>
            <a:ext cx="2987899" cy="2987899"/>
          </a:xfrm>
          <a:prstGeom prst="arc">
            <a:avLst>
              <a:gd name="adj1" fmla="val 16200000"/>
              <a:gd name="adj2" fmla="val 2563720"/>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0481" name="Título 1">
            <a:extLst>
              <a:ext uri="{FF2B5EF4-FFF2-40B4-BE49-F238E27FC236}">
                <a16:creationId xmlns:a16="http://schemas.microsoft.com/office/drawing/2014/main" id="{E5277684-2C1A-9F48-A7FE-6AA6EEB3E67C}"/>
              </a:ext>
            </a:extLst>
          </p:cNvPr>
          <p:cNvSpPr>
            <a:spLocks noGrp="1" noChangeArrowheads="1"/>
          </p:cNvSpPr>
          <p:nvPr>
            <p:ph type="title"/>
          </p:nvPr>
        </p:nvSpPr>
        <p:spPr>
          <a:xfrm>
            <a:off x="6129986" y="407987"/>
            <a:ext cx="5115607" cy="1325563"/>
          </a:xfrm>
        </p:spPr>
        <p:txBody>
          <a:bodyPr>
            <a:normAutofit/>
          </a:bodyPr>
          <a:lstStyle/>
          <a:p>
            <a:r>
              <a:rPr lang="es-CL" altLang="es-CL" dirty="0"/>
              <a:t>Ana María Güiraldes</a:t>
            </a:r>
          </a:p>
        </p:txBody>
      </p:sp>
      <p:sp>
        <p:nvSpPr>
          <p:cNvPr id="3" name="Marcador de contenido 2">
            <a:extLst>
              <a:ext uri="{FF2B5EF4-FFF2-40B4-BE49-F238E27FC236}">
                <a16:creationId xmlns:a16="http://schemas.microsoft.com/office/drawing/2014/main" id="{38570DD5-B9AE-8841-8E0E-115450C7E620}"/>
              </a:ext>
            </a:extLst>
          </p:cNvPr>
          <p:cNvSpPr>
            <a:spLocks noGrp="1"/>
          </p:cNvSpPr>
          <p:nvPr>
            <p:ph idx="1"/>
          </p:nvPr>
        </p:nvSpPr>
        <p:spPr>
          <a:xfrm>
            <a:off x="5827048" y="1868487"/>
            <a:ext cx="5721484" cy="4351338"/>
          </a:xfrm>
        </p:spPr>
        <p:txBody>
          <a:bodyPr>
            <a:normAutofit/>
          </a:bodyPr>
          <a:lstStyle/>
          <a:p>
            <a:pPr algn="just">
              <a:defRPr/>
            </a:pPr>
            <a:r>
              <a:rPr lang="es-CL" dirty="0"/>
              <a:t>Ana María Güiraldes se interesó desde muy pequeña por todo tipo de lecturas, desde las más tradicionales hasta las de aventuras.</a:t>
            </a:r>
          </a:p>
          <a:p>
            <a:pPr algn="just">
              <a:defRPr/>
            </a:pPr>
            <a:r>
              <a:rPr lang="es-CL" dirty="0"/>
              <a:t>Estudió pedagogía en castellano, pero nunca ejerció, en cambio se dedicó a escribir y ha conseguido producir más de 350 libros, mucho de los cuales han sido elaborados con Jacqueline Balcells.</a:t>
            </a:r>
          </a:p>
          <a:p>
            <a:pPr marL="0" indent="0">
              <a:buFont typeface="Arial" panose="020B0604020202020204" pitchFamily="34" charset="0"/>
              <a:buNone/>
              <a:defRPr/>
            </a:pPr>
            <a:endParaRPr lang="es-CL"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0" name="Rectangle 69">
            <a:extLst>
              <a:ext uri="{FF2B5EF4-FFF2-40B4-BE49-F238E27FC236}">
                <a16:creationId xmlns:a16="http://schemas.microsoft.com/office/drawing/2014/main" id="{6A84B152-3496-4C52-AF08-97AFFC09DD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72" name="Freeform: Shape 71">
            <a:extLst>
              <a:ext uri="{FF2B5EF4-FFF2-40B4-BE49-F238E27FC236}">
                <a16:creationId xmlns:a16="http://schemas.microsoft.com/office/drawing/2014/main" id="{6B2ADB95-0FA3-4BD7-A8AC-89D014A83E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198657" y="1"/>
            <a:ext cx="1155142" cy="625027"/>
          </a:xfrm>
          <a:custGeom>
            <a:avLst/>
            <a:gdLst>
              <a:gd name="connsiteX0" fmla="*/ 4784 w 1155142"/>
              <a:gd name="connsiteY0" fmla="*/ 0 h 625027"/>
              <a:gd name="connsiteX1" fmla="*/ 1150358 w 1155142"/>
              <a:gd name="connsiteY1" fmla="*/ 0 h 625027"/>
              <a:gd name="connsiteX2" fmla="*/ 1155142 w 1155142"/>
              <a:gd name="connsiteY2" fmla="*/ 47456 h 625027"/>
              <a:gd name="connsiteX3" fmla="*/ 577571 w 1155142"/>
              <a:gd name="connsiteY3" fmla="*/ 625027 h 625027"/>
              <a:gd name="connsiteX4" fmla="*/ 0 w 1155142"/>
              <a:gd name="connsiteY4" fmla="*/ 47456 h 625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625027">
                <a:moveTo>
                  <a:pt x="4784" y="0"/>
                </a:moveTo>
                <a:lnTo>
                  <a:pt x="1150358" y="0"/>
                </a:lnTo>
                <a:lnTo>
                  <a:pt x="1155142" y="47456"/>
                </a:lnTo>
                <a:cubicBezTo>
                  <a:pt x="1155142" y="366440"/>
                  <a:pt x="896555" y="625027"/>
                  <a:pt x="577571" y="625027"/>
                </a:cubicBezTo>
                <a:cubicBezTo>
                  <a:pt x="258587" y="625027"/>
                  <a:pt x="0" y="366440"/>
                  <a:pt x="0" y="47456"/>
                </a:cubicBezTo>
                <a:close/>
              </a:path>
            </a:pathLst>
          </a:custGeom>
          <a:solidFill>
            <a:schemeClr val="accent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505" name="Marcador de contenido 2">
            <a:extLst>
              <a:ext uri="{FF2B5EF4-FFF2-40B4-BE49-F238E27FC236}">
                <a16:creationId xmlns:a16="http://schemas.microsoft.com/office/drawing/2014/main" id="{7818F1A8-482A-4E41-BBF4-EEFF641EF71E}"/>
              </a:ext>
            </a:extLst>
          </p:cNvPr>
          <p:cNvSpPr>
            <a:spLocks noGrp="1" noChangeArrowheads="1"/>
          </p:cNvSpPr>
          <p:nvPr>
            <p:ph idx="1"/>
          </p:nvPr>
        </p:nvSpPr>
        <p:spPr>
          <a:xfrm>
            <a:off x="854109" y="1027906"/>
            <a:ext cx="4987251" cy="4722236"/>
          </a:xfrm>
        </p:spPr>
        <p:txBody>
          <a:bodyPr>
            <a:normAutofit fontScale="92500" lnSpcReduction="10000"/>
          </a:bodyPr>
          <a:lstStyle/>
          <a:p>
            <a:pPr algn="just"/>
            <a:r>
              <a:rPr lang="es-CL" altLang="es-CL" sz="2000" dirty="0"/>
              <a:t>Su trayectoria comienza en la revista </a:t>
            </a:r>
            <a:r>
              <a:rPr lang="es-CL" altLang="es-CL" sz="2000" i="1" dirty="0"/>
              <a:t>Pocas Pecas</a:t>
            </a:r>
            <a:r>
              <a:rPr lang="es-CL" altLang="es-CL" sz="2000" dirty="0"/>
              <a:t> en 1980 y con la publicación de su libro </a:t>
            </a:r>
            <a:r>
              <a:rPr lang="es-CL" altLang="es-CL" sz="2000" i="1" dirty="0"/>
              <a:t>El sueño de María Soledad</a:t>
            </a:r>
            <a:r>
              <a:rPr lang="es-CL" altLang="es-CL" sz="2000" dirty="0"/>
              <a:t> (1979). Posteriormente, en 1983 publica El nudo movedizo, novela juvenil por el cual obtiene el Premio Municipal de Literatura. Después, se dedicará por entero a la literatura infantil, creando relatos donde predomina el humor absurdo y donde los personajes son frecuentemente animales.</a:t>
            </a:r>
          </a:p>
          <a:p>
            <a:pPr algn="just"/>
            <a:r>
              <a:rPr lang="es-CL" altLang="es-CL" sz="2000" dirty="0"/>
              <a:t>Entre sus principales obras están: </a:t>
            </a:r>
            <a:r>
              <a:rPr lang="es-CL" altLang="es-CL" sz="2000" i="1" dirty="0"/>
              <a:t>La ratita Marita</a:t>
            </a:r>
            <a:r>
              <a:rPr lang="es-CL" altLang="es-CL" sz="2000" dirty="0"/>
              <a:t> (1985), </a:t>
            </a:r>
            <a:r>
              <a:rPr lang="es-CL" altLang="es-CL" sz="2000" i="1" dirty="0"/>
              <a:t>La lombriz resfriada</a:t>
            </a:r>
            <a:r>
              <a:rPr lang="es-CL" altLang="es-CL" sz="2000" dirty="0"/>
              <a:t> (1985), </a:t>
            </a:r>
            <a:r>
              <a:rPr lang="es-CL" altLang="es-CL" sz="2000" i="1" dirty="0"/>
              <a:t>Animales, animalitos y animalotes</a:t>
            </a:r>
            <a:r>
              <a:rPr lang="es-CL" altLang="es-CL" sz="2000" dirty="0"/>
              <a:t> (1987), </a:t>
            </a:r>
            <a:r>
              <a:rPr lang="es-CL" altLang="es-CL" sz="2000" i="1" dirty="0"/>
              <a:t>El mono buenmozo y otros cuentos</a:t>
            </a:r>
            <a:r>
              <a:rPr lang="es-CL" altLang="es-CL" sz="2000" dirty="0"/>
              <a:t> (1987), </a:t>
            </a:r>
            <a:r>
              <a:rPr lang="es-CL" altLang="es-CL" sz="2000" i="1" dirty="0"/>
              <a:t>La pata patana y otros cuentos</a:t>
            </a:r>
            <a:r>
              <a:rPr lang="es-CL" altLang="es-CL" sz="2000" dirty="0"/>
              <a:t> (1990), </a:t>
            </a:r>
            <a:r>
              <a:rPr lang="es-CL" altLang="es-CL" sz="2000" i="1" dirty="0"/>
              <a:t>Mariano Isla</a:t>
            </a:r>
            <a:r>
              <a:rPr lang="es-CL" altLang="es-CL" sz="2000" dirty="0"/>
              <a:t> (1990), </a:t>
            </a:r>
            <a:r>
              <a:rPr lang="es-CL" altLang="es-CL" sz="2000" i="1" dirty="0"/>
              <a:t>El castillo negro en el desierto</a:t>
            </a:r>
            <a:r>
              <a:rPr lang="es-CL" altLang="es-CL" sz="2000" dirty="0"/>
              <a:t> (1992), </a:t>
            </a:r>
            <a:r>
              <a:rPr lang="es-CL" altLang="es-CL" sz="2000" i="1" dirty="0"/>
              <a:t>Bonifacio, Eufrasio y Nicasio</a:t>
            </a:r>
            <a:r>
              <a:rPr lang="es-CL" altLang="es-CL" sz="2000" dirty="0"/>
              <a:t> (1993) y </a:t>
            </a:r>
            <a:r>
              <a:rPr lang="es-CL" altLang="es-CL" sz="2000" i="1" dirty="0"/>
              <a:t>El violinista de los brazos largos</a:t>
            </a:r>
            <a:r>
              <a:rPr lang="es-CL" altLang="es-CL" sz="2000" dirty="0"/>
              <a:t> (1994).</a:t>
            </a:r>
          </a:p>
          <a:p>
            <a:endParaRPr lang="es-CL" altLang="es-CL" sz="1800" dirty="0"/>
          </a:p>
        </p:txBody>
      </p:sp>
      <p:sp>
        <p:nvSpPr>
          <p:cNvPr id="74" name="Oval 73">
            <a:extLst>
              <a:ext uri="{FF2B5EF4-FFF2-40B4-BE49-F238E27FC236}">
                <a16:creationId xmlns:a16="http://schemas.microsoft.com/office/drawing/2014/main" id="{C924DBCE-E731-4B22-8181-A39C1D8627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08185" y="3423959"/>
            <a:ext cx="630884" cy="630884"/>
          </a:xfrm>
          <a:prstGeom prst="ellipse">
            <a:avLst/>
          </a:prstGeom>
          <a:noFill/>
          <a:ln w="1270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CBF9756-6AC8-4C65-84DF-56FBFFA1D8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463438">
            <a:off x="7450227" y="5166682"/>
            <a:ext cx="1835725" cy="2024785"/>
          </a:xfrm>
          <a:custGeom>
            <a:avLst/>
            <a:gdLst>
              <a:gd name="connsiteX0" fmla="*/ 1801138 w 1835725"/>
              <a:gd name="connsiteY0" fmla="*/ 1622662 h 2024785"/>
              <a:gd name="connsiteX1" fmla="*/ 1835717 w 1835725"/>
              <a:gd name="connsiteY1" fmla="*/ 1680254 h 2024785"/>
              <a:gd name="connsiteX2" fmla="*/ 1812568 w 1835725"/>
              <a:gd name="connsiteY2" fmla="*/ 1877193 h 2024785"/>
              <a:gd name="connsiteX3" fmla="*/ 1776210 w 1835725"/>
              <a:gd name="connsiteY3" fmla="*/ 2024785 h 2024785"/>
              <a:gd name="connsiteX4" fmla="*/ 1655772 w 1835725"/>
              <a:gd name="connsiteY4" fmla="*/ 1983449 h 2024785"/>
              <a:gd name="connsiteX5" fmla="*/ 1687591 w 1835725"/>
              <a:gd name="connsiteY5" fmla="*/ 1854495 h 2024785"/>
              <a:gd name="connsiteX6" fmla="*/ 1708939 w 1835725"/>
              <a:gd name="connsiteY6" fmla="*/ 1673301 h 2024785"/>
              <a:gd name="connsiteX7" fmla="*/ 1778129 w 1835725"/>
              <a:gd name="connsiteY7" fmla="*/ 1615979 h 2024785"/>
              <a:gd name="connsiteX8" fmla="*/ 1801138 w 1835725"/>
              <a:gd name="connsiteY8" fmla="*/ 1622662 h 2024785"/>
              <a:gd name="connsiteX9" fmla="*/ 1585229 w 1835725"/>
              <a:gd name="connsiteY9" fmla="*/ 764759 h 2024785"/>
              <a:gd name="connsiteX10" fmla="*/ 1623024 w 1835725"/>
              <a:gd name="connsiteY10" fmla="*/ 792810 h 2024785"/>
              <a:gd name="connsiteX11" fmla="*/ 1777614 w 1835725"/>
              <a:gd name="connsiteY11" fmla="*/ 1157141 h 2024785"/>
              <a:gd name="connsiteX12" fmla="*/ 1733799 w 1835725"/>
              <a:gd name="connsiteY12" fmla="*/ 1235532 h 2024785"/>
              <a:gd name="connsiteX13" fmla="*/ 1716464 w 1835725"/>
              <a:gd name="connsiteY13" fmla="*/ 1237722 h 2024785"/>
              <a:gd name="connsiteX14" fmla="*/ 1716464 w 1835725"/>
              <a:gd name="connsiteY14" fmla="*/ 1237913 h 2024785"/>
              <a:gd name="connsiteX15" fmla="*/ 1655409 w 1835725"/>
              <a:gd name="connsiteY15" fmla="*/ 1191717 h 2024785"/>
              <a:gd name="connsiteX16" fmla="*/ 1513200 w 1835725"/>
              <a:gd name="connsiteY16" fmla="*/ 856627 h 2024785"/>
              <a:gd name="connsiteX17" fmla="*/ 1538499 w 1835725"/>
              <a:gd name="connsiteY17" fmla="*/ 770415 h 2024785"/>
              <a:gd name="connsiteX18" fmla="*/ 1585229 w 1835725"/>
              <a:gd name="connsiteY18" fmla="*/ 764759 h 2024785"/>
              <a:gd name="connsiteX19" fmla="*/ 477919 w 1835725"/>
              <a:gd name="connsiteY19" fmla="*/ 21437 h 2024785"/>
              <a:gd name="connsiteX20" fmla="*/ 509236 w 1835725"/>
              <a:gd name="connsiteY20" fmla="*/ 84182 h 2024785"/>
              <a:gd name="connsiteX21" fmla="*/ 445829 w 1835725"/>
              <a:gd name="connsiteY21" fmla="*/ 139871 h 2024785"/>
              <a:gd name="connsiteX22" fmla="*/ 437447 w 1835725"/>
              <a:gd name="connsiteY22" fmla="*/ 139395 h 2024785"/>
              <a:gd name="connsiteX23" fmla="*/ 73211 w 1835725"/>
              <a:gd name="connsiteY23" fmla="*/ 137204 h 2024785"/>
              <a:gd name="connsiteX24" fmla="*/ 749 w 1835725"/>
              <a:gd name="connsiteY24" fmla="*/ 84082 h 2024785"/>
              <a:gd name="connsiteX25" fmla="*/ 53871 w 1835725"/>
              <a:gd name="connsiteY25" fmla="*/ 11621 h 2024785"/>
              <a:gd name="connsiteX26" fmla="*/ 58352 w 1835725"/>
              <a:gd name="connsiteY26" fmla="*/ 11093 h 2024785"/>
              <a:gd name="connsiteX27" fmla="*/ 454020 w 1835725"/>
              <a:gd name="connsiteY27" fmla="*/ 13474 h 2024785"/>
              <a:gd name="connsiteX28" fmla="*/ 477919 w 1835725"/>
              <a:gd name="connsiteY28" fmla="*/ 21437 h 2024785"/>
              <a:gd name="connsiteX29" fmla="*/ 957797 w 1835725"/>
              <a:gd name="connsiteY29" fmla="*/ 167970 h 2024785"/>
              <a:gd name="connsiteX30" fmla="*/ 1286982 w 1835725"/>
              <a:gd name="connsiteY30" fmla="*/ 387616 h 2024785"/>
              <a:gd name="connsiteX31" fmla="*/ 1293725 w 1835725"/>
              <a:gd name="connsiteY31" fmla="*/ 477075 h 2024785"/>
              <a:gd name="connsiteX32" fmla="*/ 1245453 w 1835725"/>
              <a:gd name="connsiteY32" fmla="*/ 499154 h 2024785"/>
              <a:gd name="connsiteX33" fmla="*/ 1245167 w 1835725"/>
              <a:gd name="connsiteY33" fmla="*/ 499154 h 2024785"/>
              <a:gd name="connsiteX34" fmla="*/ 1203638 w 1835725"/>
              <a:gd name="connsiteY34" fmla="*/ 484104 h 2024785"/>
              <a:gd name="connsiteX35" fmla="*/ 900647 w 1835725"/>
              <a:gd name="connsiteY35" fmla="*/ 281508 h 2024785"/>
              <a:gd name="connsiteX36" fmla="*/ 872454 w 1835725"/>
              <a:gd name="connsiteY36" fmla="*/ 196164 h 2024785"/>
              <a:gd name="connsiteX37" fmla="*/ 957797 w 1835725"/>
              <a:gd name="connsiteY37" fmla="*/ 167970 h 2024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35725" h="2024785">
                <a:moveTo>
                  <a:pt x="1801138" y="1622662"/>
                </a:moveTo>
                <a:cubicBezTo>
                  <a:pt x="1822105" y="1633400"/>
                  <a:pt x="1836117" y="1655372"/>
                  <a:pt x="1835717" y="1680254"/>
                </a:cubicBezTo>
                <a:cubicBezTo>
                  <a:pt x="1832093" y="1746382"/>
                  <a:pt x="1824354" y="1812154"/>
                  <a:pt x="1812568" y="1877193"/>
                </a:cubicBezTo>
                <a:lnTo>
                  <a:pt x="1776210" y="2024785"/>
                </a:lnTo>
                <a:lnTo>
                  <a:pt x="1655772" y="1983449"/>
                </a:lnTo>
                <a:lnTo>
                  <a:pt x="1687591" y="1854495"/>
                </a:lnTo>
                <a:cubicBezTo>
                  <a:pt x="1698455" y="1794657"/>
                  <a:pt x="1705590" y="1734142"/>
                  <a:pt x="1708939" y="1673301"/>
                </a:cubicBezTo>
                <a:cubicBezTo>
                  <a:pt x="1712216" y="1638363"/>
                  <a:pt x="1743190" y="1612703"/>
                  <a:pt x="1778129" y="1615979"/>
                </a:cubicBezTo>
                <a:cubicBezTo>
                  <a:pt x="1786387" y="1616753"/>
                  <a:pt x="1794149" y="1619084"/>
                  <a:pt x="1801138" y="1622662"/>
                </a:cubicBezTo>
                <a:close/>
                <a:moveTo>
                  <a:pt x="1585229" y="764759"/>
                </a:moveTo>
                <a:cubicBezTo>
                  <a:pt x="1600438" y="768789"/>
                  <a:pt x="1614156" y="778436"/>
                  <a:pt x="1623024" y="792810"/>
                </a:cubicBezTo>
                <a:cubicBezTo>
                  <a:pt x="1689575" y="907319"/>
                  <a:pt x="1741505" y="1029715"/>
                  <a:pt x="1777614" y="1157141"/>
                </a:cubicBezTo>
                <a:cubicBezTo>
                  <a:pt x="1787149" y="1190888"/>
                  <a:pt x="1767537" y="1225969"/>
                  <a:pt x="1733799" y="1235532"/>
                </a:cubicBezTo>
                <a:cubicBezTo>
                  <a:pt x="1728151" y="1237046"/>
                  <a:pt x="1722312" y="1237780"/>
                  <a:pt x="1716464" y="1237722"/>
                </a:cubicBezTo>
                <a:lnTo>
                  <a:pt x="1716464" y="1237913"/>
                </a:lnTo>
                <a:cubicBezTo>
                  <a:pt x="1688070" y="1237913"/>
                  <a:pt x="1663124" y="1219044"/>
                  <a:pt x="1655409" y="1191717"/>
                </a:cubicBezTo>
                <a:cubicBezTo>
                  <a:pt x="1622214" y="1074512"/>
                  <a:pt x="1574437" y="961936"/>
                  <a:pt x="1513200" y="856627"/>
                </a:cubicBezTo>
                <a:cubicBezTo>
                  <a:pt x="1496379" y="825834"/>
                  <a:pt x="1507704" y="787236"/>
                  <a:pt x="1538499" y="770415"/>
                </a:cubicBezTo>
                <a:cubicBezTo>
                  <a:pt x="1553325" y="762319"/>
                  <a:pt x="1570022" y="760730"/>
                  <a:pt x="1585229" y="764759"/>
                </a:cubicBezTo>
                <a:close/>
                <a:moveTo>
                  <a:pt x="477919" y="21437"/>
                </a:moveTo>
                <a:cubicBezTo>
                  <a:pt x="499341" y="33775"/>
                  <a:pt x="512445" y="58102"/>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89834" y="-4456"/>
                  <a:pt x="322735" y="-3656"/>
                  <a:pt x="454020" y="13474"/>
                </a:cubicBezTo>
                <a:cubicBezTo>
                  <a:pt x="462713" y="14543"/>
                  <a:pt x="470778" y="17324"/>
                  <a:pt x="477919" y="21437"/>
                </a:cubicBezTo>
                <a:close/>
                <a:moveTo>
                  <a:pt x="957797" y="167970"/>
                </a:move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8235" y="164811"/>
                  <a:pt x="926445" y="152188"/>
                  <a:pt x="957797" y="167970"/>
                </a:cubicBezTo>
                <a:close/>
              </a:path>
            </a:pathLst>
          </a:custGeom>
          <a:solidFill>
            <a:schemeClr val="accent4"/>
          </a:solidFill>
          <a:ln w="9525" cap="flat">
            <a:noFill/>
            <a:prstDash val="solid"/>
            <a:miter/>
          </a:ln>
        </p:spPr>
        <p:txBody>
          <a:bodyPr rtlCol="0" anchor="ctr"/>
          <a:lstStyle/>
          <a:p>
            <a:endParaRPr lang="en-US"/>
          </a:p>
        </p:txBody>
      </p:sp>
      <p:pic>
        <p:nvPicPr>
          <p:cNvPr id="4" name="Imagen 3" descr="Imagen que contiene mujer, tabla, sostener, parado&#10;&#10;Descripción generada automáticamente">
            <a:extLst>
              <a:ext uri="{FF2B5EF4-FFF2-40B4-BE49-F238E27FC236}">
                <a16:creationId xmlns:a16="http://schemas.microsoft.com/office/drawing/2014/main" id="{46988A0C-EABB-1445-8F44-11CE811C411C}"/>
              </a:ext>
            </a:extLst>
          </p:cNvPr>
          <p:cNvPicPr>
            <a:picLocks noChangeAspect="1"/>
          </p:cNvPicPr>
          <p:nvPr/>
        </p:nvPicPr>
        <p:blipFill rotWithShape="1">
          <a:blip r:embed="rId2"/>
          <a:srcRect t="3661" r="-1" b="38179"/>
          <a:stretch/>
        </p:blipFill>
        <p:spPr>
          <a:xfrm>
            <a:off x="7751975" y="1075239"/>
            <a:ext cx="4128603" cy="4128603"/>
          </a:xfrm>
          <a:custGeom>
            <a:avLst/>
            <a:gdLst/>
            <a:ahLst/>
            <a:cxnLst/>
            <a:rect l="l" t="t" r="r" b="b"/>
            <a:pathLst>
              <a:path w="2663168" h="2663168">
                <a:moveTo>
                  <a:pt x="1331584" y="0"/>
                </a:moveTo>
                <a:cubicBezTo>
                  <a:pt x="2066998" y="0"/>
                  <a:pt x="2663168" y="596170"/>
                  <a:pt x="2663168" y="1331584"/>
                </a:cubicBezTo>
                <a:cubicBezTo>
                  <a:pt x="2663168" y="2066998"/>
                  <a:pt x="2066998" y="2663168"/>
                  <a:pt x="1331584" y="2663168"/>
                </a:cubicBezTo>
                <a:cubicBezTo>
                  <a:pt x="596170" y="2663168"/>
                  <a:pt x="0" y="2066998"/>
                  <a:pt x="0" y="1331584"/>
                </a:cubicBezTo>
                <a:cubicBezTo>
                  <a:pt x="0" y="596170"/>
                  <a:pt x="596170" y="0"/>
                  <a:pt x="1331584" y="0"/>
                </a:cubicBezTo>
                <a:close/>
              </a:path>
            </a:pathLst>
          </a:custGeom>
        </p:spPr>
      </p:pic>
      <p:sp>
        <p:nvSpPr>
          <p:cNvPr id="78" name="Freeform: Shape 77">
            <a:extLst>
              <a:ext uri="{FF2B5EF4-FFF2-40B4-BE49-F238E27FC236}">
                <a16:creationId xmlns:a16="http://schemas.microsoft.com/office/drawing/2014/main" id="{2D385988-EAAF-4C27-AF8A-2BFBECAF3D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49602" y="1"/>
            <a:ext cx="2066948" cy="1621879"/>
          </a:xfrm>
          <a:custGeom>
            <a:avLst/>
            <a:gdLst>
              <a:gd name="connsiteX0" fmla="*/ 0 w 2066948"/>
              <a:gd name="connsiteY0" fmla="*/ 0 h 1621879"/>
              <a:gd name="connsiteX1" fmla="*/ 123825 w 2066948"/>
              <a:gd name="connsiteY1" fmla="*/ 0 h 1621879"/>
              <a:gd name="connsiteX2" fmla="*/ 123825 w 2066948"/>
              <a:gd name="connsiteY2" fmla="*/ 1452620 h 1621879"/>
              <a:gd name="connsiteX3" fmla="*/ 1881378 w 2066948"/>
              <a:gd name="connsiteY3" fmla="*/ 436017 h 1621879"/>
              <a:gd name="connsiteX4" fmla="*/ 1127572 w 2066948"/>
              <a:gd name="connsiteY4" fmla="*/ 0 h 1621879"/>
              <a:gd name="connsiteX5" fmla="*/ 1374887 w 2066948"/>
              <a:gd name="connsiteY5" fmla="*/ 0 h 1621879"/>
              <a:gd name="connsiteX6" fmla="*/ 2035969 w 2066948"/>
              <a:gd name="connsiteY6" fmla="*/ 382391 h 1621879"/>
              <a:gd name="connsiteX7" fmla="*/ 2058648 w 2066948"/>
              <a:gd name="connsiteY7" fmla="*/ 466963 h 1621879"/>
              <a:gd name="connsiteX8" fmla="*/ 2035969 w 2066948"/>
              <a:gd name="connsiteY8" fmla="*/ 489642 h 1621879"/>
              <a:gd name="connsiteX9" fmla="*/ 92869 w 2066948"/>
              <a:gd name="connsiteY9" fmla="*/ 1613592 h 1621879"/>
              <a:gd name="connsiteX10" fmla="*/ 61913 w 2066948"/>
              <a:gd name="connsiteY10" fmla="*/ 1621879 h 1621879"/>
              <a:gd name="connsiteX11" fmla="*/ 0 w 2066948"/>
              <a:gd name="connsiteY11" fmla="*/ 1559967 h 162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66948" h="1621879">
                <a:moveTo>
                  <a:pt x="0" y="0"/>
                </a:moveTo>
                <a:lnTo>
                  <a:pt x="123825" y="0"/>
                </a:lnTo>
                <a:lnTo>
                  <a:pt x="123825" y="1452620"/>
                </a:lnTo>
                <a:lnTo>
                  <a:pt x="1881378" y="436017"/>
                </a:lnTo>
                <a:lnTo>
                  <a:pt x="1127572" y="0"/>
                </a:lnTo>
                <a:lnTo>
                  <a:pt x="1374887" y="0"/>
                </a:lnTo>
                <a:lnTo>
                  <a:pt x="2035969" y="382391"/>
                </a:lnTo>
                <a:cubicBezTo>
                  <a:pt x="2065582" y="399479"/>
                  <a:pt x="2075745" y="437340"/>
                  <a:pt x="2058648" y="466963"/>
                </a:cubicBezTo>
                <a:cubicBezTo>
                  <a:pt x="2053219" y="476384"/>
                  <a:pt x="2045389" y="484204"/>
                  <a:pt x="2035969" y="489642"/>
                </a:cubicBezTo>
                <a:lnTo>
                  <a:pt x="92869" y="1613592"/>
                </a:lnTo>
                <a:cubicBezTo>
                  <a:pt x="83458" y="1619031"/>
                  <a:pt x="72780" y="1621889"/>
                  <a:pt x="61913" y="1621879"/>
                </a:cubicBezTo>
                <a:cubicBezTo>
                  <a:pt x="27719" y="1621879"/>
                  <a:pt x="0" y="1594161"/>
                  <a:pt x="0" y="1559967"/>
                </a:cubicBezTo>
                <a:close/>
              </a:path>
            </a:pathLst>
          </a:custGeom>
          <a:solidFill>
            <a:schemeClr val="accent6"/>
          </a:solidFill>
          <a:ln w="9525" cap="flat">
            <a:noFill/>
            <a:prstDash val="solid"/>
            <a:miter/>
          </a:ln>
        </p:spPr>
        <p:txBody>
          <a:bodyPr rtlCol="0" anchor="ctr"/>
          <a:lstStyle/>
          <a:p>
            <a:endParaRPr lang="en-US"/>
          </a:p>
        </p:txBody>
      </p:sp>
      <p:cxnSp>
        <p:nvCxnSpPr>
          <p:cNvPr id="80" name="Straight Connector 79">
            <a:extLst>
              <a:ext uri="{FF2B5EF4-FFF2-40B4-BE49-F238E27FC236}">
                <a16:creationId xmlns:a16="http://schemas.microsoft.com/office/drawing/2014/main" id="{43621FD4-D14D-45D5-9A57-9A2DE5EA59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138745" y="1027906"/>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82" name="Freeform: Shape 81">
            <a:extLst>
              <a:ext uri="{FF2B5EF4-FFF2-40B4-BE49-F238E27FC236}">
                <a16:creationId xmlns:a16="http://schemas.microsoft.com/office/drawing/2014/main" id="{B621D332-7329-4994-8836-C429A51B7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09527" y="6033795"/>
            <a:ext cx="1991064" cy="824205"/>
          </a:xfrm>
          <a:custGeom>
            <a:avLst/>
            <a:gdLst>
              <a:gd name="connsiteX0" fmla="*/ 995532 w 1991064"/>
              <a:gd name="connsiteY0" fmla="*/ 0 h 824205"/>
              <a:gd name="connsiteX1" fmla="*/ 1984823 w 1991064"/>
              <a:gd name="connsiteY1" fmla="*/ 784423 h 824205"/>
              <a:gd name="connsiteX2" fmla="*/ 1991064 w 1991064"/>
              <a:gd name="connsiteY2" fmla="*/ 824205 h 824205"/>
              <a:gd name="connsiteX3" fmla="*/ 0 w 1991064"/>
              <a:gd name="connsiteY3" fmla="*/ 824205 h 824205"/>
              <a:gd name="connsiteX4" fmla="*/ 6241 w 1991064"/>
              <a:gd name="connsiteY4" fmla="*/ 784423 h 824205"/>
              <a:gd name="connsiteX5" fmla="*/ 995532 w 1991064"/>
              <a:gd name="connsiteY5" fmla="*/ 0 h 824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91064" h="824205">
                <a:moveTo>
                  <a:pt x="995532" y="0"/>
                </a:moveTo>
                <a:cubicBezTo>
                  <a:pt x="1483521" y="0"/>
                  <a:pt x="1890663" y="336754"/>
                  <a:pt x="1984823" y="784423"/>
                </a:cubicBezTo>
                <a:lnTo>
                  <a:pt x="1991064" y="824205"/>
                </a:lnTo>
                <a:lnTo>
                  <a:pt x="0" y="824205"/>
                </a:lnTo>
                <a:lnTo>
                  <a:pt x="6241" y="784423"/>
                </a:lnTo>
                <a:cubicBezTo>
                  <a:pt x="100402" y="336754"/>
                  <a:pt x="507544" y="0"/>
                  <a:pt x="995532"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4" name="Freeform: Shape 83">
            <a:extLst>
              <a:ext uri="{FF2B5EF4-FFF2-40B4-BE49-F238E27FC236}">
                <a16:creationId xmlns:a16="http://schemas.microsoft.com/office/drawing/2014/main" id="{2D20F754-35A9-4508-BE3C-C59996D143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51696" y="5519196"/>
            <a:ext cx="1340305" cy="1338805"/>
          </a:xfrm>
          <a:custGeom>
            <a:avLst/>
            <a:gdLst>
              <a:gd name="connsiteX0" fmla="*/ 61913 w 1340305"/>
              <a:gd name="connsiteY0" fmla="*/ 0 h 1338805"/>
              <a:gd name="connsiteX1" fmla="*/ 1340305 w 1340305"/>
              <a:gd name="connsiteY1" fmla="*/ 0 h 1338805"/>
              <a:gd name="connsiteX2" fmla="*/ 1340305 w 1340305"/>
              <a:gd name="connsiteY2" fmla="*/ 123825 h 1338805"/>
              <a:gd name="connsiteX3" fmla="*/ 123825 w 1340305"/>
              <a:gd name="connsiteY3" fmla="*/ 123825 h 1338805"/>
              <a:gd name="connsiteX4" fmla="*/ 123825 w 1340305"/>
              <a:gd name="connsiteY4" fmla="*/ 1338805 h 1338805"/>
              <a:gd name="connsiteX5" fmla="*/ 0 w 1340305"/>
              <a:gd name="connsiteY5" fmla="*/ 1338805 h 1338805"/>
              <a:gd name="connsiteX6" fmla="*/ 0 w 1340305"/>
              <a:gd name="connsiteY6" fmla="*/ 61913 h 1338805"/>
              <a:gd name="connsiteX7" fmla="*/ 61913 w 1340305"/>
              <a:gd name="connsiteY7" fmla="*/ 0 h 1338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40305" h="1338805">
                <a:moveTo>
                  <a:pt x="61913" y="0"/>
                </a:moveTo>
                <a:lnTo>
                  <a:pt x="1340305" y="0"/>
                </a:lnTo>
                <a:lnTo>
                  <a:pt x="1340305" y="123825"/>
                </a:lnTo>
                <a:lnTo>
                  <a:pt x="123825" y="123825"/>
                </a:lnTo>
                <a:lnTo>
                  <a:pt x="123825" y="1338805"/>
                </a:lnTo>
                <a:lnTo>
                  <a:pt x="0" y="1338805"/>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Tree>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TotalTime>
  <Words>1334</Words>
  <Application>Microsoft Macintosh PowerPoint</Application>
  <PresentationFormat>Panorámica</PresentationFormat>
  <Paragraphs>88</Paragraphs>
  <Slides>14</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14</vt:i4>
      </vt:variant>
    </vt:vector>
  </HeadingPairs>
  <TitlesOfParts>
    <vt:vector size="18" baseType="lpstr">
      <vt:lpstr>Arial</vt:lpstr>
      <vt:lpstr>Calibri</vt:lpstr>
      <vt:lpstr>Calibri Light</vt:lpstr>
      <vt:lpstr>Tema de Office</vt:lpstr>
      <vt:lpstr>Emilia y la aguja envenenada 7mos</vt:lpstr>
      <vt:lpstr>BIENVENIDA</vt:lpstr>
      <vt:lpstr>INSTRUCCIONES</vt:lpstr>
      <vt:lpstr>Presentación de PowerPoint</vt:lpstr>
      <vt:lpstr>Presentación de PowerPoint</vt:lpstr>
      <vt:lpstr>AUTOR (AS) JACQUELINE BALCELLS</vt:lpstr>
      <vt:lpstr>Presentación de PowerPoint</vt:lpstr>
      <vt:lpstr>Ana María Güiraldes</vt:lpstr>
      <vt:lpstr>Presentación de PowerPoint</vt:lpstr>
      <vt:lpstr>Actividades</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Emilia y la aguja envenenada 7mos</dc:title>
  <dc:creator>Camila Navarrete</dc:creator>
  <cp:lastModifiedBy>felipe caglieri</cp:lastModifiedBy>
  <cp:revision>3</cp:revision>
  <dcterms:created xsi:type="dcterms:W3CDTF">2020-03-30T19:32:14Z</dcterms:created>
  <dcterms:modified xsi:type="dcterms:W3CDTF">2020-04-01T03:00:57Z</dcterms:modified>
</cp:coreProperties>
</file>