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sldIdLst>
    <p:sldId id="347" r:id="rId2"/>
    <p:sldId id="348" r:id="rId3"/>
    <p:sldId id="349" r:id="rId4"/>
    <p:sldId id="359" r:id="rId5"/>
    <p:sldId id="362" r:id="rId6"/>
    <p:sldId id="358" r:id="rId7"/>
    <p:sldId id="365" r:id="rId8"/>
    <p:sldId id="366" r:id="rId9"/>
    <p:sldId id="364" r:id="rId10"/>
    <p:sldId id="368" r:id="rId11"/>
    <p:sldId id="363" r:id="rId12"/>
    <p:sldId id="369" r:id="rId13"/>
    <p:sldId id="355" r:id="rId14"/>
    <p:sldId id="357" r:id="rId15"/>
  </p:sldIdLst>
  <p:sldSz cx="12192000" cy="6858000"/>
  <p:notesSz cx="6858000" cy="9144000"/>
  <p:defaultTextStyle>
    <a:defPPr>
      <a:defRPr lang="es-C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5701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7A3084-FFAE-412B-9896-1177CD607363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8386CF4D-862A-4507-8440-9C5595DCCF85}">
      <dgm:prSet phldrT="[Texto]" custT="1"/>
      <dgm:spPr/>
      <dgm:t>
        <a:bodyPr/>
        <a:lstStyle/>
        <a:p>
          <a:r>
            <a:rPr lang="es-CL" sz="3200" dirty="0">
              <a:latin typeface="Freestyle Script" panose="030804020302050B0404" pitchFamily="66" charset="0"/>
            </a:rPr>
            <a:t>La Historia</a:t>
          </a:r>
        </a:p>
      </dgm:t>
    </dgm:pt>
    <dgm:pt modelId="{24EA0C88-251F-453D-9E6A-05895FC2F09A}" type="parTrans" cxnId="{41A373F7-03CB-46DC-BAD0-19D53798034C}">
      <dgm:prSet/>
      <dgm:spPr/>
      <dgm:t>
        <a:bodyPr/>
        <a:lstStyle/>
        <a:p>
          <a:endParaRPr lang="es-CL"/>
        </a:p>
      </dgm:t>
    </dgm:pt>
    <dgm:pt modelId="{2DCADAC8-2B49-4074-B7AA-DB80B4D25BD0}" type="sibTrans" cxnId="{41A373F7-03CB-46DC-BAD0-19D53798034C}">
      <dgm:prSet/>
      <dgm:spPr/>
      <dgm:t>
        <a:bodyPr/>
        <a:lstStyle/>
        <a:p>
          <a:endParaRPr lang="es-CL"/>
        </a:p>
      </dgm:t>
    </dgm:pt>
    <dgm:pt modelId="{7C134DA1-0277-43E6-A2D5-3304325F3FD0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CL" sz="2000" dirty="0">
              <a:latin typeface="Ink Free" panose="03080402000500000000" pitchFamily="66" charset="0"/>
            </a:rPr>
            <a:t>Se vincula con la realidad del </a:t>
          </a:r>
          <a:r>
            <a:rPr lang="es-C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rPr>
            <a:t>ser humano </a:t>
          </a:r>
          <a:r>
            <a:rPr lang="es-CL" sz="2000" dirty="0">
              <a:latin typeface="Ink Free" panose="03080402000500000000" pitchFamily="66" charset="0"/>
            </a:rPr>
            <a:t>y su actuar en el tiempo, corresponde a un conjunto de hechos y acontecimientos que ocurren en un espacio determinado </a:t>
          </a:r>
        </a:p>
      </dgm:t>
    </dgm:pt>
    <dgm:pt modelId="{27F5D14A-0DEC-4F57-8644-B86CE10836D1}" type="parTrans" cxnId="{C7E8BD55-9A68-4775-8389-2A91FB724C20}">
      <dgm:prSet/>
      <dgm:spPr/>
      <dgm:t>
        <a:bodyPr/>
        <a:lstStyle/>
        <a:p>
          <a:endParaRPr lang="es-CL"/>
        </a:p>
      </dgm:t>
    </dgm:pt>
    <dgm:pt modelId="{D8A64994-23CF-4013-8D3E-8F68D94D33CB}" type="sibTrans" cxnId="{C7E8BD55-9A68-4775-8389-2A91FB724C20}">
      <dgm:prSet/>
      <dgm:spPr/>
      <dgm:t>
        <a:bodyPr/>
        <a:lstStyle/>
        <a:p>
          <a:endParaRPr lang="es-CL"/>
        </a:p>
      </dgm:t>
    </dgm:pt>
    <dgm:pt modelId="{AD6C54EB-10AF-481C-90A5-5D51865F3256}">
      <dgm:prSet phldrT="[Texto]" custT="1"/>
      <dgm:spPr/>
      <dgm:t>
        <a:bodyPr/>
        <a:lstStyle/>
        <a:p>
          <a:r>
            <a:rPr lang="es-CL" sz="3200" dirty="0">
              <a:latin typeface="Freestyle Script" panose="030804020302050B0404" pitchFamily="66" charset="0"/>
            </a:rPr>
            <a:t>El tiempo</a:t>
          </a:r>
        </a:p>
      </dgm:t>
    </dgm:pt>
    <dgm:pt modelId="{C97746EA-103E-4C0C-A7DE-F6AB4CD6B8C1}" type="parTrans" cxnId="{CDC33848-FC8D-47C6-AE65-853A5BE324DA}">
      <dgm:prSet/>
      <dgm:spPr/>
      <dgm:t>
        <a:bodyPr/>
        <a:lstStyle/>
        <a:p>
          <a:endParaRPr lang="es-CL"/>
        </a:p>
      </dgm:t>
    </dgm:pt>
    <dgm:pt modelId="{07295A03-5D63-4368-A532-1C5E02999FBC}" type="sibTrans" cxnId="{CDC33848-FC8D-47C6-AE65-853A5BE324DA}">
      <dgm:prSet/>
      <dgm:spPr/>
      <dgm:t>
        <a:bodyPr/>
        <a:lstStyle/>
        <a:p>
          <a:endParaRPr lang="es-CL"/>
        </a:p>
      </dgm:t>
    </dgm:pt>
    <dgm:pt modelId="{704B93BD-001B-46F1-92B0-EEA17B1D1A1F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CL" sz="2000" dirty="0">
              <a:latin typeface="Ink Free" panose="03080402000500000000" pitchFamily="66" charset="0"/>
            </a:rPr>
            <a:t>En historia, reconocemos el </a:t>
          </a:r>
          <a:r>
            <a:rPr lang="es-C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rPr>
            <a:t>Tiempo Cronológico </a:t>
          </a:r>
          <a:r>
            <a:rPr lang="es-CL" sz="2000" dirty="0">
              <a:latin typeface="Ink Free" panose="03080402000500000000" pitchFamily="66" charset="0"/>
            </a:rPr>
            <a:t>(momentos con los que medimos acontecimientos)  y el </a:t>
          </a:r>
          <a:r>
            <a:rPr lang="es-C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rPr>
            <a:t>Tiempo Histórico</a:t>
          </a:r>
          <a:r>
            <a:rPr lang="es-CL" sz="2000" dirty="0">
              <a:latin typeface="Ink Free" panose="03080402000500000000" pitchFamily="66" charset="0"/>
            </a:rPr>
            <a:t> (Construcción mental de los historiadores)</a:t>
          </a:r>
        </a:p>
      </dgm:t>
    </dgm:pt>
    <dgm:pt modelId="{0C8A044F-1980-4B68-B5D7-37DBA6E035B3}" type="parTrans" cxnId="{55F45DED-71EF-47E1-A847-C5D9CDFB9287}">
      <dgm:prSet/>
      <dgm:spPr/>
      <dgm:t>
        <a:bodyPr/>
        <a:lstStyle/>
        <a:p>
          <a:endParaRPr lang="es-CL"/>
        </a:p>
      </dgm:t>
    </dgm:pt>
    <dgm:pt modelId="{3FFEC520-691D-419D-9AF3-B891533CE2DE}" type="sibTrans" cxnId="{55F45DED-71EF-47E1-A847-C5D9CDFB9287}">
      <dgm:prSet/>
      <dgm:spPr/>
      <dgm:t>
        <a:bodyPr/>
        <a:lstStyle/>
        <a:p>
          <a:endParaRPr lang="es-CL"/>
        </a:p>
      </dgm:t>
    </dgm:pt>
    <dgm:pt modelId="{6A0AAD07-2DC3-4452-890C-6CC3B8DF85A6}">
      <dgm:prSet phldrT="[Texto]" custT="1"/>
      <dgm:spPr/>
      <dgm:t>
        <a:bodyPr/>
        <a:lstStyle/>
        <a:p>
          <a:r>
            <a:rPr lang="es-CL" sz="3200" dirty="0">
              <a:latin typeface="Freestyle Script" panose="030804020302050B0404" pitchFamily="66" charset="0"/>
            </a:rPr>
            <a:t>Herramientas de Medición del Tiempo</a:t>
          </a:r>
        </a:p>
      </dgm:t>
    </dgm:pt>
    <dgm:pt modelId="{26014344-3BE8-4E94-BD5D-549626965C34}" type="parTrans" cxnId="{D33E40CA-DA25-4AD9-BFAD-BB2203C2F9C3}">
      <dgm:prSet/>
      <dgm:spPr/>
      <dgm:t>
        <a:bodyPr/>
        <a:lstStyle/>
        <a:p>
          <a:endParaRPr lang="es-CL"/>
        </a:p>
      </dgm:t>
    </dgm:pt>
    <dgm:pt modelId="{46D31A2A-88BF-493C-8E0C-CB18299AB95B}" type="sibTrans" cxnId="{D33E40CA-DA25-4AD9-BFAD-BB2203C2F9C3}">
      <dgm:prSet/>
      <dgm:spPr/>
      <dgm:t>
        <a:bodyPr/>
        <a:lstStyle/>
        <a:p>
          <a:endParaRPr lang="es-CL"/>
        </a:p>
      </dgm:t>
    </dgm:pt>
    <dgm:pt modelId="{1C363E56-95C6-4CA8-B2B0-049BDEE567E7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C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rPr>
            <a:t>Línea de Tiempo</a:t>
          </a:r>
          <a:r>
            <a:rPr lang="es-CL" sz="2000" dirty="0">
              <a:latin typeface="Ink Free" panose="03080402000500000000" pitchFamily="66" charset="0"/>
            </a:rPr>
            <a:t>, muestra ordenación de hechos, permite apreciar la ubicación de los hechos y dimensionar su magnitud.</a:t>
          </a:r>
        </a:p>
      </dgm:t>
    </dgm:pt>
    <dgm:pt modelId="{13650E4C-C1AE-4BCD-B4CA-53D627BD1AD5}" type="parTrans" cxnId="{AF8D117F-E79A-4A48-84A4-4D4595DC8A27}">
      <dgm:prSet/>
      <dgm:spPr/>
      <dgm:t>
        <a:bodyPr/>
        <a:lstStyle/>
        <a:p>
          <a:endParaRPr lang="es-CL"/>
        </a:p>
      </dgm:t>
    </dgm:pt>
    <dgm:pt modelId="{E38203D4-84B1-428F-923E-6C8E2B0DE5DA}" type="sibTrans" cxnId="{AF8D117F-E79A-4A48-84A4-4D4595DC8A27}">
      <dgm:prSet/>
      <dgm:spPr/>
      <dgm:t>
        <a:bodyPr/>
        <a:lstStyle/>
        <a:p>
          <a:endParaRPr lang="es-CL"/>
        </a:p>
      </dgm:t>
    </dgm:pt>
    <dgm:pt modelId="{52F24FE3-2388-49FF-9FC5-DE2065CA8DBE}" type="pres">
      <dgm:prSet presAssocID="{777A3084-FFAE-412B-9896-1177CD607363}" presName="Name0" presStyleCnt="0">
        <dgm:presLayoutVars>
          <dgm:chMax/>
          <dgm:chPref/>
          <dgm:dir/>
        </dgm:presLayoutVars>
      </dgm:prSet>
      <dgm:spPr/>
    </dgm:pt>
    <dgm:pt modelId="{DBAAC7E7-9297-4153-9BBB-E863ACB8DF8A}" type="pres">
      <dgm:prSet presAssocID="{8386CF4D-862A-4507-8440-9C5595DCCF85}" presName="parenttextcomposite" presStyleCnt="0"/>
      <dgm:spPr/>
    </dgm:pt>
    <dgm:pt modelId="{EACB7E69-2622-4DB1-A395-446762882E68}" type="pres">
      <dgm:prSet presAssocID="{8386CF4D-862A-4507-8440-9C5595DCCF85}" presName="parenttext" presStyleLbl="revTx" presStyleIdx="0" presStyleCnt="3" custLinFactNeighborX="1198" custLinFactNeighborY="-450">
        <dgm:presLayoutVars>
          <dgm:chMax/>
          <dgm:chPref val="2"/>
          <dgm:bulletEnabled val="1"/>
        </dgm:presLayoutVars>
      </dgm:prSet>
      <dgm:spPr/>
    </dgm:pt>
    <dgm:pt modelId="{E01DC682-AB8D-428A-A4FE-41CAE55E6D93}" type="pres">
      <dgm:prSet presAssocID="{8386CF4D-862A-4507-8440-9C5595DCCF85}" presName="composite" presStyleCnt="0"/>
      <dgm:spPr/>
    </dgm:pt>
    <dgm:pt modelId="{11D48316-C6FB-43E5-97FA-36ADBA661DFE}" type="pres">
      <dgm:prSet presAssocID="{8386CF4D-862A-4507-8440-9C5595DCCF85}" presName="chevron1" presStyleLbl="alignNode1" presStyleIdx="0" presStyleCnt="21"/>
      <dgm:spPr/>
    </dgm:pt>
    <dgm:pt modelId="{BE2979ED-1B51-4812-9FC8-BC4797370119}" type="pres">
      <dgm:prSet presAssocID="{8386CF4D-862A-4507-8440-9C5595DCCF85}" presName="chevron2" presStyleLbl="alignNode1" presStyleIdx="1" presStyleCnt="21"/>
      <dgm:spPr/>
    </dgm:pt>
    <dgm:pt modelId="{7AEB3AFA-5290-45E4-971F-CE2A2CB930F9}" type="pres">
      <dgm:prSet presAssocID="{8386CF4D-862A-4507-8440-9C5595DCCF85}" presName="chevron3" presStyleLbl="alignNode1" presStyleIdx="2" presStyleCnt="21"/>
      <dgm:spPr/>
    </dgm:pt>
    <dgm:pt modelId="{38FC08E5-51D2-4A77-BA34-791DA17EB115}" type="pres">
      <dgm:prSet presAssocID="{8386CF4D-862A-4507-8440-9C5595DCCF85}" presName="chevron4" presStyleLbl="alignNode1" presStyleIdx="3" presStyleCnt="21"/>
      <dgm:spPr/>
    </dgm:pt>
    <dgm:pt modelId="{8FABA46A-2A46-4FE1-A7FA-6077A5CD5CCB}" type="pres">
      <dgm:prSet presAssocID="{8386CF4D-862A-4507-8440-9C5595DCCF85}" presName="chevron5" presStyleLbl="alignNode1" presStyleIdx="4" presStyleCnt="21"/>
      <dgm:spPr/>
    </dgm:pt>
    <dgm:pt modelId="{5D93BD44-970C-4595-9EB3-8E5CA7482329}" type="pres">
      <dgm:prSet presAssocID="{8386CF4D-862A-4507-8440-9C5595DCCF85}" presName="chevron6" presStyleLbl="alignNode1" presStyleIdx="5" presStyleCnt="21"/>
      <dgm:spPr/>
    </dgm:pt>
    <dgm:pt modelId="{6C9AD3B6-544C-4A91-B8D8-61531BEB0573}" type="pres">
      <dgm:prSet presAssocID="{8386CF4D-862A-4507-8440-9C5595DCCF85}" presName="chevron7" presStyleLbl="alignNode1" presStyleIdx="6" presStyleCnt="21"/>
      <dgm:spPr/>
    </dgm:pt>
    <dgm:pt modelId="{FEB94EA1-3A7B-4EB0-B18E-DE6295D933B5}" type="pres">
      <dgm:prSet presAssocID="{8386CF4D-862A-4507-8440-9C5595DCCF85}" presName="childtext" presStyleLbl="solidFgAcc1" presStyleIdx="0" presStyleCnt="3" custScaleX="179145" custLinFactNeighborY="0">
        <dgm:presLayoutVars>
          <dgm:chMax/>
          <dgm:chPref val="0"/>
          <dgm:bulletEnabled val="1"/>
        </dgm:presLayoutVars>
      </dgm:prSet>
      <dgm:spPr/>
    </dgm:pt>
    <dgm:pt modelId="{67AAA0CF-D0A2-4D7F-B3F8-4AF938E1DF25}" type="pres">
      <dgm:prSet presAssocID="{2DCADAC8-2B49-4074-B7AA-DB80B4D25BD0}" presName="sibTrans" presStyleCnt="0"/>
      <dgm:spPr/>
    </dgm:pt>
    <dgm:pt modelId="{1806D8F5-CC42-41DC-A25D-99592E8D97C5}" type="pres">
      <dgm:prSet presAssocID="{AD6C54EB-10AF-481C-90A5-5D51865F3256}" presName="parenttextcomposite" presStyleCnt="0"/>
      <dgm:spPr/>
    </dgm:pt>
    <dgm:pt modelId="{DEA1953B-E545-4590-AA3C-AC5CDA1BAEBD}" type="pres">
      <dgm:prSet presAssocID="{AD6C54EB-10AF-481C-90A5-5D51865F3256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68BC6CD6-CD9C-4C42-8EBC-B17C4A110105}" type="pres">
      <dgm:prSet presAssocID="{AD6C54EB-10AF-481C-90A5-5D51865F3256}" presName="composite" presStyleCnt="0"/>
      <dgm:spPr/>
    </dgm:pt>
    <dgm:pt modelId="{5E1DC72C-0586-4DA2-9846-CE9E45CC13C9}" type="pres">
      <dgm:prSet presAssocID="{AD6C54EB-10AF-481C-90A5-5D51865F3256}" presName="chevron1" presStyleLbl="alignNode1" presStyleIdx="7" presStyleCnt="21"/>
      <dgm:spPr/>
    </dgm:pt>
    <dgm:pt modelId="{C05CE324-CF64-4AFC-837A-51F2321EA16A}" type="pres">
      <dgm:prSet presAssocID="{AD6C54EB-10AF-481C-90A5-5D51865F3256}" presName="chevron2" presStyleLbl="alignNode1" presStyleIdx="8" presStyleCnt="21"/>
      <dgm:spPr/>
    </dgm:pt>
    <dgm:pt modelId="{131FF048-65E7-4ACC-B808-BDD764EE19CF}" type="pres">
      <dgm:prSet presAssocID="{AD6C54EB-10AF-481C-90A5-5D51865F3256}" presName="chevron3" presStyleLbl="alignNode1" presStyleIdx="9" presStyleCnt="21"/>
      <dgm:spPr/>
    </dgm:pt>
    <dgm:pt modelId="{A439D9A4-122C-475A-9EEE-85F53951C01F}" type="pres">
      <dgm:prSet presAssocID="{AD6C54EB-10AF-481C-90A5-5D51865F3256}" presName="chevron4" presStyleLbl="alignNode1" presStyleIdx="10" presStyleCnt="21"/>
      <dgm:spPr/>
    </dgm:pt>
    <dgm:pt modelId="{36B5D3AF-930A-427E-B8DA-2C879083CD9F}" type="pres">
      <dgm:prSet presAssocID="{AD6C54EB-10AF-481C-90A5-5D51865F3256}" presName="chevron5" presStyleLbl="alignNode1" presStyleIdx="11" presStyleCnt="21"/>
      <dgm:spPr/>
    </dgm:pt>
    <dgm:pt modelId="{249EE279-5ABF-4137-B91A-79C09B494114}" type="pres">
      <dgm:prSet presAssocID="{AD6C54EB-10AF-481C-90A5-5D51865F3256}" presName="chevron6" presStyleLbl="alignNode1" presStyleIdx="12" presStyleCnt="21"/>
      <dgm:spPr/>
    </dgm:pt>
    <dgm:pt modelId="{318E64BE-8C66-41F1-BA81-F7AF52CC5631}" type="pres">
      <dgm:prSet presAssocID="{AD6C54EB-10AF-481C-90A5-5D51865F3256}" presName="chevron7" presStyleLbl="alignNode1" presStyleIdx="13" presStyleCnt="21"/>
      <dgm:spPr/>
    </dgm:pt>
    <dgm:pt modelId="{A83572EC-6EA3-4241-A221-9651CB073A1D}" type="pres">
      <dgm:prSet presAssocID="{AD6C54EB-10AF-481C-90A5-5D51865F3256}" presName="childtext" presStyleLbl="solidFgAcc1" presStyleIdx="1" presStyleCnt="3" custScaleX="178245">
        <dgm:presLayoutVars>
          <dgm:chMax/>
          <dgm:chPref val="0"/>
          <dgm:bulletEnabled val="1"/>
        </dgm:presLayoutVars>
      </dgm:prSet>
      <dgm:spPr/>
    </dgm:pt>
    <dgm:pt modelId="{DE38500B-4901-4D6A-A8EF-B1CF5190DBF4}" type="pres">
      <dgm:prSet presAssocID="{07295A03-5D63-4368-A532-1C5E02999FBC}" presName="sibTrans" presStyleCnt="0"/>
      <dgm:spPr/>
    </dgm:pt>
    <dgm:pt modelId="{91C9B139-3193-47AC-8754-0B0165CF4806}" type="pres">
      <dgm:prSet presAssocID="{6A0AAD07-2DC3-4452-890C-6CC3B8DF85A6}" presName="parenttextcomposite" presStyleCnt="0"/>
      <dgm:spPr/>
    </dgm:pt>
    <dgm:pt modelId="{BA801239-E76C-464F-A97E-A06E8A47969A}" type="pres">
      <dgm:prSet presAssocID="{6A0AAD07-2DC3-4452-890C-6CC3B8DF85A6}" presName="parenttext" presStyleLbl="revTx" presStyleIdx="2" presStyleCnt="3" custScaleX="164181" custLinFactNeighborY="26112">
        <dgm:presLayoutVars>
          <dgm:chMax/>
          <dgm:chPref val="2"/>
          <dgm:bulletEnabled val="1"/>
        </dgm:presLayoutVars>
      </dgm:prSet>
      <dgm:spPr/>
    </dgm:pt>
    <dgm:pt modelId="{58A3CB0D-807D-42DF-879C-B684F173ED52}" type="pres">
      <dgm:prSet presAssocID="{6A0AAD07-2DC3-4452-890C-6CC3B8DF85A6}" presName="composite" presStyleCnt="0"/>
      <dgm:spPr/>
    </dgm:pt>
    <dgm:pt modelId="{D03332B5-7BF2-46F0-A764-5CC34FA316E4}" type="pres">
      <dgm:prSet presAssocID="{6A0AAD07-2DC3-4452-890C-6CC3B8DF85A6}" presName="chevron1" presStyleLbl="alignNode1" presStyleIdx="14" presStyleCnt="21"/>
      <dgm:spPr/>
    </dgm:pt>
    <dgm:pt modelId="{04B589DD-833C-4A63-8986-0370E1ABB291}" type="pres">
      <dgm:prSet presAssocID="{6A0AAD07-2DC3-4452-890C-6CC3B8DF85A6}" presName="chevron2" presStyleLbl="alignNode1" presStyleIdx="15" presStyleCnt="21"/>
      <dgm:spPr/>
    </dgm:pt>
    <dgm:pt modelId="{AC33560C-8B03-4A4A-9011-F5B7CDC0C74F}" type="pres">
      <dgm:prSet presAssocID="{6A0AAD07-2DC3-4452-890C-6CC3B8DF85A6}" presName="chevron3" presStyleLbl="alignNode1" presStyleIdx="16" presStyleCnt="21"/>
      <dgm:spPr/>
    </dgm:pt>
    <dgm:pt modelId="{7925B101-DBDC-407E-9D97-18123D636166}" type="pres">
      <dgm:prSet presAssocID="{6A0AAD07-2DC3-4452-890C-6CC3B8DF85A6}" presName="chevron4" presStyleLbl="alignNode1" presStyleIdx="17" presStyleCnt="21"/>
      <dgm:spPr/>
    </dgm:pt>
    <dgm:pt modelId="{31DCF84A-63AE-4E58-80A1-83D6054D91BE}" type="pres">
      <dgm:prSet presAssocID="{6A0AAD07-2DC3-4452-890C-6CC3B8DF85A6}" presName="chevron5" presStyleLbl="alignNode1" presStyleIdx="18" presStyleCnt="21"/>
      <dgm:spPr/>
    </dgm:pt>
    <dgm:pt modelId="{7B3C33D5-36EE-4493-A6CD-B8A751ABC93F}" type="pres">
      <dgm:prSet presAssocID="{6A0AAD07-2DC3-4452-890C-6CC3B8DF85A6}" presName="chevron6" presStyleLbl="alignNode1" presStyleIdx="19" presStyleCnt="21"/>
      <dgm:spPr/>
    </dgm:pt>
    <dgm:pt modelId="{08562FA2-2A40-45D0-B9F7-42369C7C803F}" type="pres">
      <dgm:prSet presAssocID="{6A0AAD07-2DC3-4452-890C-6CC3B8DF85A6}" presName="chevron7" presStyleLbl="alignNode1" presStyleIdx="20" presStyleCnt="21"/>
      <dgm:spPr/>
    </dgm:pt>
    <dgm:pt modelId="{D2F38AAD-F8F8-4C4D-9C43-B77DAADE2ABC}" type="pres">
      <dgm:prSet presAssocID="{6A0AAD07-2DC3-4452-890C-6CC3B8DF85A6}" presName="childtext" presStyleLbl="solidFgAcc1" presStyleIdx="2" presStyleCnt="3" custScaleX="179618">
        <dgm:presLayoutVars>
          <dgm:chMax/>
          <dgm:chPref val="0"/>
          <dgm:bulletEnabled val="1"/>
        </dgm:presLayoutVars>
      </dgm:prSet>
      <dgm:spPr/>
    </dgm:pt>
  </dgm:ptLst>
  <dgm:cxnLst>
    <dgm:cxn modelId="{F1266A0E-1E22-4412-8896-4B21A995DC07}" type="presOf" srcId="{8386CF4D-862A-4507-8440-9C5595DCCF85}" destId="{EACB7E69-2622-4DB1-A395-446762882E68}" srcOrd="0" destOrd="0" presId="urn:microsoft.com/office/officeart/2008/layout/VerticalAccentList"/>
    <dgm:cxn modelId="{350D800F-B774-4264-B785-3E15B8E3359D}" type="presOf" srcId="{777A3084-FFAE-412B-9896-1177CD607363}" destId="{52F24FE3-2388-49FF-9FC5-DE2065CA8DBE}" srcOrd="0" destOrd="0" presId="urn:microsoft.com/office/officeart/2008/layout/VerticalAccentList"/>
    <dgm:cxn modelId="{CDC33848-FC8D-47C6-AE65-853A5BE324DA}" srcId="{777A3084-FFAE-412B-9896-1177CD607363}" destId="{AD6C54EB-10AF-481C-90A5-5D51865F3256}" srcOrd="1" destOrd="0" parTransId="{C97746EA-103E-4C0C-A7DE-F6AB4CD6B8C1}" sibTransId="{07295A03-5D63-4368-A532-1C5E02999FBC}"/>
    <dgm:cxn modelId="{BF01BD4E-8BBF-4EBB-9043-8319FF735062}" type="presOf" srcId="{6A0AAD07-2DC3-4452-890C-6CC3B8DF85A6}" destId="{BA801239-E76C-464F-A97E-A06E8A47969A}" srcOrd="0" destOrd="0" presId="urn:microsoft.com/office/officeart/2008/layout/VerticalAccentList"/>
    <dgm:cxn modelId="{C7E8BD55-9A68-4775-8389-2A91FB724C20}" srcId="{8386CF4D-862A-4507-8440-9C5595DCCF85}" destId="{7C134DA1-0277-43E6-A2D5-3304325F3FD0}" srcOrd="0" destOrd="0" parTransId="{27F5D14A-0DEC-4F57-8644-B86CE10836D1}" sibTransId="{D8A64994-23CF-4013-8D3E-8F68D94D33CB}"/>
    <dgm:cxn modelId="{6A7EF867-3CE0-4AB5-A9A0-3697B5B7105F}" type="presOf" srcId="{AD6C54EB-10AF-481C-90A5-5D51865F3256}" destId="{DEA1953B-E545-4590-AA3C-AC5CDA1BAEBD}" srcOrd="0" destOrd="0" presId="urn:microsoft.com/office/officeart/2008/layout/VerticalAccentList"/>
    <dgm:cxn modelId="{AFBEA174-2014-4C22-A512-91C1AEC8BF35}" type="presOf" srcId="{1C363E56-95C6-4CA8-B2B0-049BDEE567E7}" destId="{D2F38AAD-F8F8-4C4D-9C43-B77DAADE2ABC}" srcOrd="0" destOrd="0" presId="urn:microsoft.com/office/officeart/2008/layout/VerticalAccentList"/>
    <dgm:cxn modelId="{AF8D117F-E79A-4A48-84A4-4D4595DC8A27}" srcId="{6A0AAD07-2DC3-4452-890C-6CC3B8DF85A6}" destId="{1C363E56-95C6-4CA8-B2B0-049BDEE567E7}" srcOrd="0" destOrd="0" parTransId="{13650E4C-C1AE-4BCD-B4CA-53D627BD1AD5}" sibTransId="{E38203D4-84B1-428F-923E-6C8E2B0DE5DA}"/>
    <dgm:cxn modelId="{E2B0D2C7-E158-4424-8DB1-E09F542281DA}" type="presOf" srcId="{704B93BD-001B-46F1-92B0-EEA17B1D1A1F}" destId="{A83572EC-6EA3-4241-A221-9651CB073A1D}" srcOrd="0" destOrd="0" presId="urn:microsoft.com/office/officeart/2008/layout/VerticalAccentList"/>
    <dgm:cxn modelId="{D33E40CA-DA25-4AD9-BFAD-BB2203C2F9C3}" srcId="{777A3084-FFAE-412B-9896-1177CD607363}" destId="{6A0AAD07-2DC3-4452-890C-6CC3B8DF85A6}" srcOrd="2" destOrd="0" parTransId="{26014344-3BE8-4E94-BD5D-549626965C34}" sibTransId="{46D31A2A-88BF-493C-8E0C-CB18299AB95B}"/>
    <dgm:cxn modelId="{3F4A01D3-19D0-484C-B425-2D2FDC03B180}" type="presOf" srcId="{7C134DA1-0277-43E6-A2D5-3304325F3FD0}" destId="{FEB94EA1-3A7B-4EB0-B18E-DE6295D933B5}" srcOrd="0" destOrd="0" presId="urn:microsoft.com/office/officeart/2008/layout/VerticalAccentList"/>
    <dgm:cxn modelId="{55F45DED-71EF-47E1-A847-C5D9CDFB9287}" srcId="{AD6C54EB-10AF-481C-90A5-5D51865F3256}" destId="{704B93BD-001B-46F1-92B0-EEA17B1D1A1F}" srcOrd="0" destOrd="0" parTransId="{0C8A044F-1980-4B68-B5D7-37DBA6E035B3}" sibTransId="{3FFEC520-691D-419D-9AF3-B891533CE2DE}"/>
    <dgm:cxn modelId="{41A373F7-03CB-46DC-BAD0-19D53798034C}" srcId="{777A3084-FFAE-412B-9896-1177CD607363}" destId="{8386CF4D-862A-4507-8440-9C5595DCCF85}" srcOrd="0" destOrd="0" parTransId="{24EA0C88-251F-453D-9E6A-05895FC2F09A}" sibTransId="{2DCADAC8-2B49-4074-B7AA-DB80B4D25BD0}"/>
    <dgm:cxn modelId="{7D723AEE-79DD-42E2-A926-ADD36C188ED9}" type="presParOf" srcId="{52F24FE3-2388-49FF-9FC5-DE2065CA8DBE}" destId="{DBAAC7E7-9297-4153-9BBB-E863ACB8DF8A}" srcOrd="0" destOrd="0" presId="urn:microsoft.com/office/officeart/2008/layout/VerticalAccentList"/>
    <dgm:cxn modelId="{489669D0-128A-4707-806E-3C12622677AF}" type="presParOf" srcId="{DBAAC7E7-9297-4153-9BBB-E863ACB8DF8A}" destId="{EACB7E69-2622-4DB1-A395-446762882E68}" srcOrd="0" destOrd="0" presId="urn:microsoft.com/office/officeart/2008/layout/VerticalAccentList"/>
    <dgm:cxn modelId="{F981D8C3-2938-4091-8AE9-0F8E3C9B82AB}" type="presParOf" srcId="{52F24FE3-2388-49FF-9FC5-DE2065CA8DBE}" destId="{E01DC682-AB8D-428A-A4FE-41CAE55E6D93}" srcOrd="1" destOrd="0" presId="urn:microsoft.com/office/officeart/2008/layout/VerticalAccentList"/>
    <dgm:cxn modelId="{E3A6E7E5-7A9D-4264-B5A9-E04A4F2923BF}" type="presParOf" srcId="{E01DC682-AB8D-428A-A4FE-41CAE55E6D93}" destId="{11D48316-C6FB-43E5-97FA-36ADBA661DFE}" srcOrd="0" destOrd="0" presId="urn:microsoft.com/office/officeart/2008/layout/VerticalAccentList"/>
    <dgm:cxn modelId="{E48F7C42-1F1C-44A9-8067-C7EC50BCD6EC}" type="presParOf" srcId="{E01DC682-AB8D-428A-A4FE-41CAE55E6D93}" destId="{BE2979ED-1B51-4812-9FC8-BC4797370119}" srcOrd="1" destOrd="0" presId="urn:microsoft.com/office/officeart/2008/layout/VerticalAccentList"/>
    <dgm:cxn modelId="{9A5C54E0-B00A-4641-9AE5-160B3DFBF99F}" type="presParOf" srcId="{E01DC682-AB8D-428A-A4FE-41CAE55E6D93}" destId="{7AEB3AFA-5290-45E4-971F-CE2A2CB930F9}" srcOrd="2" destOrd="0" presId="urn:microsoft.com/office/officeart/2008/layout/VerticalAccentList"/>
    <dgm:cxn modelId="{1801FC2F-A2C7-4766-BD2C-CA036B8ED457}" type="presParOf" srcId="{E01DC682-AB8D-428A-A4FE-41CAE55E6D93}" destId="{38FC08E5-51D2-4A77-BA34-791DA17EB115}" srcOrd="3" destOrd="0" presId="urn:microsoft.com/office/officeart/2008/layout/VerticalAccentList"/>
    <dgm:cxn modelId="{1AE3DC32-E6A4-4BE5-9224-171C69D2B3A7}" type="presParOf" srcId="{E01DC682-AB8D-428A-A4FE-41CAE55E6D93}" destId="{8FABA46A-2A46-4FE1-A7FA-6077A5CD5CCB}" srcOrd="4" destOrd="0" presId="urn:microsoft.com/office/officeart/2008/layout/VerticalAccentList"/>
    <dgm:cxn modelId="{84CBD2A7-5511-4804-B721-3156442B71EC}" type="presParOf" srcId="{E01DC682-AB8D-428A-A4FE-41CAE55E6D93}" destId="{5D93BD44-970C-4595-9EB3-8E5CA7482329}" srcOrd="5" destOrd="0" presId="urn:microsoft.com/office/officeart/2008/layout/VerticalAccentList"/>
    <dgm:cxn modelId="{E05998B4-EF9D-45F5-8E18-0E92808FB893}" type="presParOf" srcId="{E01DC682-AB8D-428A-A4FE-41CAE55E6D93}" destId="{6C9AD3B6-544C-4A91-B8D8-61531BEB0573}" srcOrd="6" destOrd="0" presId="urn:microsoft.com/office/officeart/2008/layout/VerticalAccentList"/>
    <dgm:cxn modelId="{86EDED0E-9B19-44FB-A61F-1786EF2C8D94}" type="presParOf" srcId="{E01DC682-AB8D-428A-A4FE-41CAE55E6D93}" destId="{FEB94EA1-3A7B-4EB0-B18E-DE6295D933B5}" srcOrd="7" destOrd="0" presId="urn:microsoft.com/office/officeart/2008/layout/VerticalAccentList"/>
    <dgm:cxn modelId="{9B1BE652-8793-4E79-BE59-252DB916E9DA}" type="presParOf" srcId="{52F24FE3-2388-49FF-9FC5-DE2065CA8DBE}" destId="{67AAA0CF-D0A2-4D7F-B3F8-4AF938E1DF25}" srcOrd="2" destOrd="0" presId="urn:microsoft.com/office/officeart/2008/layout/VerticalAccentList"/>
    <dgm:cxn modelId="{5E864105-F94D-407A-B2EB-9E0512DF4B6A}" type="presParOf" srcId="{52F24FE3-2388-49FF-9FC5-DE2065CA8DBE}" destId="{1806D8F5-CC42-41DC-A25D-99592E8D97C5}" srcOrd="3" destOrd="0" presId="urn:microsoft.com/office/officeart/2008/layout/VerticalAccentList"/>
    <dgm:cxn modelId="{81FA093D-50F0-488A-A7B7-B7876420CA44}" type="presParOf" srcId="{1806D8F5-CC42-41DC-A25D-99592E8D97C5}" destId="{DEA1953B-E545-4590-AA3C-AC5CDA1BAEBD}" srcOrd="0" destOrd="0" presId="urn:microsoft.com/office/officeart/2008/layout/VerticalAccentList"/>
    <dgm:cxn modelId="{F1A85C6C-7A20-4EB8-8C9A-DFB98889F4AA}" type="presParOf" srcId="{52F24FE3-2388-49FF-9FC5-DE2065CA8DBE}" destId="{68BC6CD6-CD9C-4C42-8EBC-B17C4A110105}" srcOrd="4" destOrd="0" presId="urn:microsoft.com/office/officeart/2008/layout/VerticalAccentList"/>
    <dgm:cxn modelId="{90EE0910-B70C-4C6C-AC17-FD5DEA1F932F}" type="presParOf" srcId="{68BC6CD6-CD9C-4C42-8EBC-B17C4A110105}" destId="{5E1DC72C-0586-4DA2-9846-CE9E45CC13C9}" srcOrd="0" destOrd="0" presId="urn:microsoft.com/office/officeart/2008/layout/VerticalAccentList"/>
    <dgm:cxn modelId="{8B214141-F07F-4400-A183-75CE63A7DD9D}" type="presParOf" srcId="{68BC6CD6-CD9C-4C42-8EBC-B17C4A110105}" destId="{C05CE324-CF64-4AFC-837A-51F2321EA16A}" srcOrd="1" destOrd="0" presId="urn:microsoft.com/office/officeart/2008/layout/VerticalAccentList"/>
    <dgm:cxn modelId="{3F0FA984-5340-4209-8972-FBEA7BF4250B}" type="presParOf" srcId="{68BC6CD6-CD9C-4C42-8EBC-B17C4A110105}" destId="{131FF048-65E7-4ACC-B808-BDD764EE19CF}" srcOrd="2" destOrd="0" presId="urn:microsoft.com/office/officeart/2008/layout/VerticalAccentList"/>
    <dgm:cxn modelId="{B199A3CE-CD11-499A-A71A-2B067FDAE077}" type="presParOf" srcId="{68BC6CD6-CD9C-4C42-8EBC-B17C4A110105}" destId="{A439D9A4-122C-475A-9EEE-85F53951C01F}" srcOrd="3" destOrd="0" presId="urn:microsoft.com/office/officeart/2008/layout/VerticalAccentList"/>
    <dgm:cxn modelId="{1F4DD8BE-76C0-4B06-A3F0-E58AC483AA5F}" type="presParOf" srcId="{68BC6CD6-CD9C-4C42-8EBC-B17C4A110105}" destId="{36B5D3AF-930A-427E-B8DA-2C879083CD9F}" srcOrd="4" destOrd="0" presId="urn:microsoft.com/office/officeart/2008/layout/VerticalAccentList"/>
    <dgm:cxn modelId="{C601A906-C4F8-40AB-9383-2E0E3D399689}" type="presParOf" srcId="{68BC6CD6-CD9C-4C42-8EBC-B17C4A110105}" destId="{249EE279-5ABF-4137-B91A-79C09B494114}" srcOrd="5" destOrd="0" presId="urn:microsoft.com/office/officeart/2008/layout/VerticalAccentList"/>
    <dgm:cxn modelId="{5F192973-D5FF-48F0-87A6-EFF171EDBD81}" type="presParOf" srcId="{68BC6CD6-CD9C-4C42-8EBC-B17C4A110105}" destId="{318E64BE-8C66-41F1-BA81-F7AF52CC5631}" srcOrd="6" destOrd="0" presId="urn:microsoft.com/office/officeart/2008/layout/VerticalAccentList"/>
    <dgm:cxn modelId="{13D4D54F-DA57-4291-8EED-6FB2023F89AA}" type="presParOf" srcId="{68BC6CD6-CD9C-4C42-8EBC-B17C4A110105}" destId="{A83572EC-6EA3-4241-A221-9651CB073A1D}" srcOrd="7" destOrd="0" presId="urn:microsoft.com/office/officeart/2008/layout/VerticalAccentList"/>
    <dgm:cxn modelId="{70A8A3BA-9108-4E4C-8A37-501BAED9C7F9}" type="presParOf" srcId="{52F24FE3-2388-49FF-9FC5-DE2065CA8DBE}" destId="{DE38500B-4901-4D6A-A8EF-B1CF5190DBF4}" srcOrd="5" destOrd="0" presId="urn:microsoft.com/office/officeart/2008/layout/VerticalAccentList"/>
    <dgm:cxn modelId="{BEE14D4F-5E0A-4BA7-BB14-4F49238BF06F}" type="presParOf" srcId="{52F24FE3-2388-49FF-9FC5-DE2065CA8DBE}" destId="{91C9B139-3193-47AC-8754-0B0165CF4806}" srcOrd="6" destOrd="0" presId="urn:microsoft.com/office/officeart/2008/layout/VerticalAccentList"/>
    <dgm:cxn modelId="{382E2C06-D26F-4F7F-8275-433E010C8566}" type="presParOf" srcId="{91C9B139-3193-47AC-8754-0B0165CF4806}" destId="{BA801239-E76C-464F-A97E-A06E8A47969A}" srcOrd="0" destOrd="0" presId="urn:microsoft.com/office/officeart/2008/layout/VerticalAccentList"/>
    <dgm:cxn modelId="{7A461ECB-499B-4E42-834B-4204D698C59D}" type="presParOf" srcId="{52F24FE3-2388-49FF-9FC5-DE2065CA8DBE}" destId="{58A3CB0D-807D-42DF-879C-B684F173ED52}" srcOrd="7" destOrd="0" presId="urn:microsoft.com/office/officeart/2008/layout/VerticalAccentList"/>
    <dgm:cxn modelId="{0B5560E8-5C16-47CC-A4EA-E6C93F60242F}" type="presParOf" srcId="{58A3CB0D-807D-42DF-879C-B684F173ED52}" destId="{D03332B5-7BF2-46F0-A764-5CC34FA316E4}" srcOrd="0" destOrd="0" presId="urn:microsoft.com/office/officeart/2008/layout/VerticalAccentList"/>
    <dgm:cxn modelId="{9695796D-038E-4179-AA61-5A1F99E7A432}" type="presParOf" srcId="{58A3CB0D-807D-42DF-879C-B684F173ED52}" destId="{04B589DD-833C-4A63-8986-0370E1ABB291}" srcOrd="1" destOrd="0" presId="urn:microsoft.com/office/officeart/2008/layout/VerticalAccentList"/>
    <dgm:cxn modelId="{4FFD59EC-A44C-43D7-972F-4E4458BD017B}" type="presParOf" srcId="{58A3CB0D-807D-42DF-879C-B684F173ED52}" destId="{AC33560C-8B03-4A4A-9011-F5B7CDC0C74F}" srcOrd="2" destOrd="0" presId="urn:microsoft.com/office/officeart/2008/layout/VerticalAccentList"/>
    <dgm:cxn modelId="{7DB1DFC2-956B-48CF-BDC0-A12FF28F359F}" type="presParOf" srcId="{58A3CB0D-807D-42DF-879C-B684F173ED52}" destId="{7925B101-DBDC-407E-9D97-18123D636166}" srcOrd="3" destOrd="0" presId="urn:microsoft.com/office/officeart/2008/layout/VerticalAccentList"/>
    <dgm:cxn modelId="{5FE1E7A6-1332-4CDC-8794-35C1A9405101}" type="presParOf" srcId="{58A3CB0D-807D-42DF-879C-B684F173ED52}" destId="{31DCF84A-63AE-4E58-80A1-83D6054D91BE}" srcOrd="4" destOrd="0" presId="urn:microsoft.com/office/officeart/2008/layout/VerticalAccentList"/>
    <dgm:cxn modelId="{155B346A-0F2F-4155-803F-4A8836DE7B5C}" type="presParOf" srcId="{58A3CB0D-807D-42DF-879C-B684F173ED52}" destId="{7B3C33D5-36EE-4493-A6CD-B8A751ABC93F}" srcOrd="5" destOrd="0" presId="urn:microsoft.com/office/officeart/2008/layout/VerticalAccentList"/>
    <dgm:cxn modelId="{1783877D-17E8-4444-8580-1005EA43DFB6}" type="presParOf" srcId="{58A3CB0D-807D-42DF-879C-B684F173ED52}" destId="{08562FA2-2A40-45D0-B9F7-42369C7C803F}" srcOrd="6" destOrd="0" presId="urn:microsoft.com/office/officeart/2008/layout/VerticalAccentList"/>
    <dgm:cxn modelId="{3E1E6F93-F6B8-4CA5-A672-818E5EDBD39B}" type="presParOf" srcId="{58A3CB0D-807D-42DF-879C-B684F173ED52}" destId="{D2F38AAD-F8F8-4C4D-9C43-B77DAADE2ABC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7F290C-76E4-4043-B7EB-7CF83BC44EA0}" type="doc">
      <dgm:prSet loTypeId="urn:microsoft.com/office/officeart/2005/8/layout/hList1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CL"/>
        </a:p>
      </dgm:t>
    </dgm:pt>
    <dgm:pt modelId="{D77348DA-3133-44BD-B3C4-51BEDE42159C}">
      <dgm:prSet phldrT="[Texto]" custT="1"/>
      <dgm:spPr/>
      <dgm:t>
        <a:bodyPr/>
        <a:lstStyle/>
        <a:p>
          <a:r>
            <a:rPr lang="es-CL" sz="2000" b="0" dirty="0">
              <a:solidFill>
                <a:schemeClr val="tx1"/>
              </a:solidFill>
              <a:latin typeface="Pristina" panose="03060402040406080204" pitchFamily="66" charset="0"/>
            </a:rPr>
            <a:t>1. ¿Entre qué años se desarrolló la Prehistoria?</a:t>
          </a:r>
        </a:p>
      </dgm:t>
    </dgm:pt>
    <dgm:pt modelId="{11996F05-878D-44DB-A06F-460F631D5162}" type="parTrans" cxnId="{2CC88A98-251C-4BAF-81AF-9385D323E678}">
      <dgm:prSet/>
      <dgm:spPr/>
      <dgm:t>
        <a:bodyPr/>
        <a:lstStyle/>
        <a:p>
          <a:endParaRPr lang="es-CL" sz="2000" b="0">
            <a:solidFill>
              <a:schemeClr val="tx1"/>
            </a:solidFill>
            <a:latin typeface="Pristina" panose="03060402040406080204" pitchFamily="66" charset="0"/>
          </a:endParaRPr>
        </a:p>
      </dgm:t>
    </dgm:pt>
    <dgm:pt modelId="{B9B5C277-3C0A-494C-ADC8-89BCCC5A6348}" type="sibTrans" cxnId="{2CC88A98-251C-4BAF-81AF-9385D323E678}">
      <dgm:prSet/>
      <dgm:spPr/>
      <dgm:t>
        <a:bodyPr/>
        <a:lstStyle/>
        <a:p>
          <a:endParaRPr lang="es-CL" sz="2000" b="0">
            <a:solidFill>
              <a:schemeClr val="tx1"/>
            </a:solidFill>
            <a:latin typeface="Pristina" panose="03060402040406080204" pitchFamily="66" charset="0"/>
          </a:endParaRPr>
        </a:p>
      </dgm:t>
    </dgm:pt>
    <dgm:pt modelId="{89AB904F-6344-4406-9BD0-9B6880B466DC}">
      <dgm:prSet phldrT="[Texto]" phldr="1" custT="1"/>
      <dgm:spPr/>
      <dgm:t>
        <a:bodyPr/>
        <a:lstStyle/>
        <a:p>
          <a:endParaRPr lang="es-CL" sz="2000" b="0" dirty="0">
            <a:solidFill>
              <a:schemeClr val="tx1"/>
            </a:solidFill>
            <a:latin typeface="Pristina" panose="03060402040406080204" pitchFamily="66" charset="0"/>
          </a:endParaRPr>
        </a:p>
      </dgm:t>
    </dgm:pt>
    <dgm:pt modelId="{A379743C-EB59-49F8-9338-594811DAF1FA}" type="parTrans" cxnId="{52FEE60A-6119-4C0C-B906-98EB88851244}">
      <dgm:prSet/>
      <dgm:spPr/>
      <dgm:t>
        <a:bodyPr/>
        <a:lstStyle/>
        <a:p>
          <a:endParaRPr lang="es-CL" sz="2000" b="0">
            <a:solidFill>
              <a:schemeClr val="tx1"/>
            </a:solidFill>
            <a:latin typeface="Pristina" panose="03060402040406080204" pitchFamily="66" charset="0"/>
          </a:endParaRPr>
        </a:p>
      </dgm:t>
    </dgm:pt>
    <dgm:pt modelId="{1F1904DF-7EE7-4F81-98F7-6C03C6F5C89F}" type="sibTrans" cxnId="{52FEE60A-6119-4C0C-B906-98EB88851244}">
      <dgm:prSet/>
      <dgm:spPr/>
      <dgm:t>
        <a:bodyPr/>
        <a:lstStyle/>
        <a:p>
          <a:endParaRPr lang="es-CL" sz="2000" b="0">
            <a:solidFill>
              <a:schemeClr val="tx1"/>
            </a:solidFill>
            <a:latin typeface="Pristina" panose="03060402040406080204" pitchFamily="66" charset="0"/>
          </a:endParaRPr>
        </a:p>
      </dgm:t>
    </dgm:pt>
    <dgm:pt modelId="{7357FC7A-E348-424E-8071-34E9C9CE032E}">
      <dgm:prSet phldrT="[Texto]" custT="1"/>
      <dgm:spPr/>
      <dgm:t>
        <a:bodyPr/>
        <a:lstStyle/>
        <a:p>
          <a:r>
            <a:rPr lang="es-CL" sz="2000" b="0" dirty="0">
              <a:solidFill>
                <a:schemeClr val="tx1"/>
              </a:solidFill>
              <a:latin typeface="Pristina" panose="03060402040406080204" pitchFamily="66" charset="0"/>
            </a:rPr>
            <a:t>2. ¿En cual de estos periodos ocurrió el nacimiento de Cristo?</a:t>
          </a:r>
        </a:p>
      </dgm:t>
    </dgm:pt>
    <dgm:pt modelId="{0019E8E0-68D2-47E3-AD2C-C85780F026D0}" type="parTrans" cxnId="{B4D833FC-502E-4A43-A069-B93E711A03D4}">
      <dgm:prSet/>
      <dgm:spPr/>
      <dgm:t>
        <a:bodyPr/>
        <a:lstStyle/>
        <a:p>
          <a:endParaRPr lang="es-CL" sz="2000" b="0">
            <a:solidFill>
              <a:schemeClr val="tx1"/>
            </a:solidFill>
            <a:latin typeface="Pristina" panose="03060402040406080204" pitchFamily="66" charset="0"/>
          </a:endParaRPr>
        </a:p>
      </dgm:t>
    </dgm:pt>
    <dgm:pt modelId="{1320BE2F-F38B-445C-99B3-EE5632186E60}" type="sibTrans" cxnId="{B4D833FC-502E-4A43-A069-B93E711A03D4}">
      <dgm:prSet/>
      <dgm:spPr/>
      <dgm:t>
        <a:bodyPr/>
        <a:lstStyle/>
        <a:p>
          <a:endParaRPr lang="es-CL" sz="2000" b="0">
            <a:solidFill>
              <a:schemeClr val="tx1"/>
            </a:solidFill>
            <a:latin typeface="Pristina" panose="03060402040406080204" pitchFamily="66" charset="0"/>
          </a:endParaRPr>
        </a:p>
      </dgm:t>
    </dgm:pt>
    <dgm:pt modelId="{54F1D3CD-BCA7-456D-BF15-5DD9DA88CCAF}">
      <dgm:prSet phldrT="[Texto]" phldr="1" custT="1"/>
      <dgm:spPr/>
      <dgm:t>
        <a:bodyPr/>
        <a:lstStyle/>
        <a:p>
          <a:endParaRPr lang="es-CL" sz="2000" b="0" dirty="0">
            <a:solidFill>
              <a:schemeClr val="tx1"/>
            </a:solidFill>
            <a:latin typeface="Pristina" panose="03060402040406080204" pitchFamily="66" charset="0"/>
          </a:endParaRPr>
        </a:p>
      </dgm:t>
    </dgm:pt>
    <dgm:pt modelId="{C268C44C-DC9D-43D2-8333-45A711E08F63}" type="parTrans" cxnId="{27424BB2-06E0-45EF-A1C1-505F4A59A179}">
      <dgm:prSet/>
      <dgm:spPr/>
      <dgm:t>
        <a:bodyPr/>
        <a:lstStyle/>
        <a:p>
          <a:endParaRPr lang="es-CL" sz="2000" b="0">
            <a:solidFill>
              <a:schemeClr val="tx1"/>
            </a:solidFill>
            <a:latin typeface="Pristina" panose="03060402040406080204" pitchFamily="66" charset="0"/>
          </a:endParaRPr>
        </a:p>
      </dgm:t>
    </dgm:pt>
    <dgm:pt modelId="{386F2413-1791-468B-A0DD-BB78EC800F0A}" type="sibTrans" cxnId="{27424BB2-06E0-45EF-A1C1-505F4A59A179}">
      <dgm:prSet/>
      <dgm:spPr/>
      <dgm:t>
        <a:bodyPr/>
        <a:lstStyle/>
        <a:p>
          <a:endParaRPr lang="es-CL" sz="2000" b="0">
            <a:solidFill>
              <a:schemeClr val="tx1"/>
            </a:solidFill>
            <a:latin typeface="Pristina" panose="03060402040406080204" pitchFamily="66" charset="0"/>
          </a:endParaRPr>
        </a:p>
      </dgm:t>
    </dgm:pt>
    <dgm:pt modelId="{187F0CA9-BEFF-4321-9901-BA59ACAEF546}">
      <dgm:prSet custT="1"/>
      <dgm:spPr/>
      <dgm:t>
        <a:bodyPr/>
        <a:lstStyle/>
        <a:p>
          <a:r>
            <a:rPr lang="es-CL" sz="2000" b="0" dirty="0">
              <a:solidFill>
                <a:schemeClr val="tx1"/>
              </a:solidFill>
              <a:latin typeface="Pristina" panose="03060402040406080204" pitchFamily="66" charset="0"/>
            </a:rPr>
            <a:t>3. ¿Entre qué siglos ocurrió la Edad Moderna?</a:t>
          </a:r>
        </a:p>
      </dgm:t>
    </dgm:pt>
    <dgm:pt modelId="{7BC0BF08-FA72-42D6-A23B-5EAB57B82906}" type="parTrans" cxnId="{94918399-CD56-4BF8-B9B6-0160A18594BA}">
      <dgm:prSet/>
      <dgm:spPr/>
      <dgm:t>
        <a:bodyPr/>
        <a:lstStyle/>
        <a:p>
          <a:endParaRPr lang="es-CL" sz="2000" b="0">
            <a:solidFill>
              <a:schemeClr val="tx1"/>
            </a:solidFill>
            <a:latin typeface="Pristina" panose="03060402040406080204" pitchFamily="66" charset="0"/>
          </a:endParaRPr>
        </a:p>
      </dgm:t>
    </dgm:pt>
    <dgm:pt modelId="{F0BDEA61-CFD6-46B3-9799-97CD3F867773}" type="sibTrans" cxnId="{94918399-CD56-4BF8-B9B6-0160A18594BA}">
      <dgm:prSet/>
      <dgm:spPr/>
      <dgm:t>
        <a:bodyPr/>
        <a:lstStyle/>
        <a:p>
          <a:endParaRPr lang="es-CL" sz="2000" b="0">
            <a:solidFill>
              <a:schemeClr val="tx1"/>
            </a:solidFill>
            <a:latin typeface="Pristina" panose="03060402040406080204" pitchFamily="66" charset="0"/>
          </a:endParaRPr>
        </a:p>
      </dgm:t>
    </dgm:pt>
    <dgm:pt modelId="{09C7A60D-AFB5-4A45-8D9A-205913441BAE}">
      <dgm:prSet custT="1"/>
      <dgm:spPr/>
      <dgm:t>
        <a:bodyPr/>
        <a:lstStyle/>
        <a:p>
          <a:r>
            <a:rPr lang="es-CL" sz="2000" b="0" dirty="0">
              <a:solidFill>
                <a:schemeClr val="tx1"/>
              </a:solidFill>
              <a:latin typeface="Pristina" panose="03060402040406080204" pitchFamily="66" charset="0"/>
            </a:rPr>
            <a:t> </a:t>
          </a:r>
        </a:p>
      </dgm:t>
    </dgm:pt>
    <dgm:pt modelId="{5CC2A4A7-F627-473D-8968-BBA547F6F3CD}" type="parTrans" cxnId="{17BFDB22-D7D1-4EB7-B899-083A8709C660}">
      <dgm:prSet/>
      <dgm:spPr/>
      <dgm:t>
        <a:bodyPr/>
        <a:lstStyle/>
        <a:p>
          <a:endParaRPr lang="es-CL" sz="2000" b="0">
            <a:solidFill>
              <a:schemeClr val="tx1"/>
            </a:solidFill>
            <a:latin typeface="Pristina" panose="03060402040406080204" pitchFamily="66" charset="0"/>
          </a:endParaRPr>
        </a:p>
      </dgm:t>
    </dgm:pt>
    <dgm:pt modelId="{D3A89E25-5A10-4AF7-8EFB-02A08FD5BF61}" type="sibTrans" cxnId="{17BFDB22-D7D1-4EB7-B899-083A8709C660}">
      <dgm:prSet/>
      <dgm:spPr/>
      <dgm:t>
        <a:bodyPr/>
        <a:lstStyle/>
        <a:p>
          <a:endParaRPr lang="es-CL" sz="2000" b="0">
            <a:solidFill>
              <a:schemeClr val="tx1"/>
            </a:solidFill>
            <a:latin typeface="Pristina" panose="03060402040406080204" pitchFamily="66" charset="0"/>
          </a:endParaRPr>
        </a:p>
      </dgm:t>
    </dgm:pt>
    <dgm:pt modelId="{AC48FA24-8345-4D14-A3AC-9065C26D574D}">
      <dgm:prSet custT="1"/>
      <dgm:spPr/>
      <dgm:t>
        <a:bodyPr/>
        <a:lstStyle/>
        <a:p>
          <a:r>
            <a:rPr lang="es-CL" sz="2000" b="0" dirty="0">
              <a:solidFill>
                <a:schemeClr val="tx1"/>
              </a:solidFill>
              <a:latin typeface="Pristina" panose="03060402040406080204" pitchFamily="66" charset="0"/>
            </a:rPr>
            <a:t>4. ¿A qué siglo corresponde la caída del imperio romano de occidente?</a:t>
          </a:r>
        </a:p>
      </dgm:t>
    </dgm:pt>
    <dgm:pt modelId="{C98AC3D8-33CF-4DFE-B262-956D6B087DCD}" type="parTrans" cxnId="{1D25EBA4-56EB-4E83-B6F6-B7729C04CDF8}">
      <dgm:prSet/>
      <dgm:spPr/>
      <dgm:t>
        <a:bodyPr/>
        <a:lstStyle/>
        <a:p>
          <a:endParaRPr lang="es-CL" sz="2000" b="0">
            <a:solidFill>
              <a:schemeClr val="tx1"/>
            </a:solidFill>
            <a:latin typeface="Pristina" panose="03060402040406080204" pitchFamily="66" charset="0"/>
          </a:endParaRPr>
        </a:p>
      </dgm:t>
    </dgm:pt>
    <dgm:pt modelId="{36AADAB6-3751-4FAF-88A8-01C407DDF457}" type="sibTrans" cxnId="{1D25EBA4-56EB-4E83-B6F6-B7729C04CDF8}">
      <dgm:prSet/>
      <dgm:spPr/>
      <dgm:t>
        <a:bodyPr/>
        <a:lstStyle/>
        <a:p>
          <a:endParaRPr lang="es-CL" sz="2000" b="0">
            <a:solidFill>
              <a:schemeClr val="tx1"/>
            </a:solidFill>
            <a:latin typeface="Pristina" panose="03060402040406080204" pitchFamily="66" charset="0"/>
          </a:endParaRPr>
        </a:p>
      </dgm:t>
    </dgm:pt>
    <dgm:pt modelId="{A73F38C3-BD1C-4C16-98D4-A92CA7C99D6B}" type="pres">
      <dgm:prSet presAssocID="{707F290C-76E4-4043-B7EB-7CF83BC44EA0}" presName="Name0" presStyleCnt="0">
        <dgm:presLayoutVars>
          <dgm:dir/>
          <dgm:animLvl val="lvl"/>
          <dgm:resizeHandles val="exact"/>
        </dgm:presLayoutVars>
      </dgm:prSet>
      <dgm:spPr/>
    </dgm:pt>
    <dgm:pt modelId="{7812F356-AB2F-461C-83C7-0C1FD3C0F65B}" type="pres">
      <dgm:prSet presAssocID="{D77348DA-3133-44BD-B3C4-51BEDE42159C}" presName="composite" presStyleCnt="0"/>
      <dgm:spPr/>
    </dgm:pt>
    <dgm:pt modelId="{58B9C690-A61B-4F45-9D05-56467309168C}" type="pres">
      <dgm:prSet presAssocID="{D77348DA-3133-44BD-B3C4-51BEDE42159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98D6D13B-0DAF-4F69-A668-99936665FA96}" type="pres">
      <dgm:prSet presAssocID="{D77348DA-3133-44BD-B3C4-51BEDE42159C}" presName="desTx" presStyleLbl="alignAccFollowNode1" presStyleIdx="0" presStyleCnt="4">
        <dgm:presLayoutVars>
          <dgm:bulletEnabled val="1"/>
        </dgm:presLayoutVars>
      </dgm:prSet>
      <dgm:spPr/>
    </dgm:pt>
    <dgm:pt modelId="{50E7F87E-B459-4E24-9779-B1326E3323FA}" type="pres">
      <dgm:prSet presAssocID="{B9B5C277-3C0A-494C-ADC8-89BCCC5A6348}" presName="space" presStyleCnt="0"/>
      <dgm:spPr/>
    </dgm:pt>
    <dgm:pt modelId="{B0C9C987-656D-4C31-AA45-CAA18A814BBD}" type="pres">
      <dgm:prSet presAssocID="{7357FC7A-E348-424E-8071-34E9C9CE032E}" presName="composite" presStyleCnt="0"/>
      <dgm:spPr/>
    </dgm:pt>
    <dgm:pt modelId="{2C724977-2A69-40CD-8AAF-676CB4BE568A}" type="pres">
      <dgm:prSet presAssocID="{7357FC7A-E348-424E-8071-34E9C9CE032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5DF5D74C-92A3-4CB3-BA7B-15CCDE4044B7}" type="pres">
      <dgm:prSet presAssocID="{7357FC7A-E348-424E-8071-34E9C9CE032E}" presName="desTx" presStyleLbl="alignAccFollowNode1" presStyleIdx="1" presStyleCnt="4">
        <dgm:presLayoutVars>
          <dgm:bulletEnabled val="1"/>
        </dgm:presLayoutVars>
      </dgm:prSet>
      <dgm:spPr/>
    </dgm:pt>
    <dgm:pt modelId="{D2A21CDF-C478-4E09-8E10-F4E95EBAAA6D}" type="pres">
      <dgm:prSet presAssocID="{1320BE2F-F38B-445C-99B3-EE5632186E60}" presName="space" presStyleCnt="0"/>
      <dgm:spPr/>
    </dgm:pt>
    <dgm:pt modelId="{A518D099-FA65-4B90-83B5-901EC5424D43}" type="pres">
      <dgm:prSet presAssocID="{187F0CA9-BEFF-4321-9901-BA59ACAEF546}" presName="composite" presStyleCnt="0"/>
      <dgm:spPr/>
    </dgm:pt>
    <dgm:pt modelId="{BB6F8D0D-EFE1-4CE9-A87D-2953DB3CA0C9}" type="pres">
      <dgm:prSet presAssocID="{187F0CA9-BEFF-4321-9901-BA59ACAEF546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1830EC7A-0A97-410D-A315-5CECA0AB2887}" type="pres">
      <dgm:prSet presAssocID="{187F0CA9-BEFF-4321-9901-BA59ACAEF546}" presName="desTx" presStyleLbl="alignAccFollowNode1" presStyleIdx="2" presStyleCnt="4">
        <dgm:presLayoutVars>
          <dgm:bulletEnabled val="1"/>
        </dgm:presLayoutVars>
      </dgm:prSet>
      <dgm:spPr/>
    </dgm:pt>
    <dgm:pt modelId="{673CBF73-00D9-46AE-ABBC-795F034D0579}" type="pres">
      <dgm:prSet presAssocID="{F0BDEA61-CFD6-46B3-9799-97CD3F867773}" presName="space" presStyleCnt="0"/>
      <dgm:spPr/>
    </dgm:pt>
    <dgm:pt modelId="{68F09A2A-BE51-4ECB-B353-4CBCE308A241}" type="pres">
      <dgm:prSet presAssocID="{AC48FA24-8345-4D14-A3AC-9065C26D574D}" presName="composite" presStyleCnt="0"/>
      <dgm:spPr/>
    </dgm:pt>
    <dgm:pt modelId="{1E3620BE-7B18-4D30-93DD-7C90C408AD1B}" type="pres">
      <dgm:prSet presAssocID="{AC48FA24-8345-4D14-A3AC-9065C26D574D}" presName="parTx" presStyleLbl="alignNode1" presStyleIdx="3" presStyleCnt="4" custScaleY="133643">
        <dgm:presLayoutVars>
          <dgm:chMax val="0"/>
          <dgm:chPref val="0"/>
          <dgm:bulletEnabled val="1"/>
        </dgm:presLayoutVars>
      </dgm:prSet>
      <dgm:spPr/>
    </dgm:pt>
    <dgm:pt modelId="{17D6743F-B96E-40EC-8200-642AA54E1A76}" type="pres">
      <dgm:prSet presAssocID="{AC48FA24-8345-4D14-A3AC-9065C26D574D}" presName="desTx" presStyleLbl="alignAccFollowNode1" presStyleIdx="3" presStyleCnt="4" custScaleY="83180">
        <dgm:presLayoutVars>
          <dgm:bulletEnabled val="1"/>
        </dgm:presLayoutVars>
      </dgm:prSet>
      <dgm:spPr/>
    </dgm:pt>
  </dgm:ptLst>
  <dgm:cxnLst>
    <dgm:cxn modelId="{64137503-6EDA-4D28-9203-1D2924A4E2F2}" type="presOf" srcId="{7357FC7A-E348-424E-8071-34E9C9CE032E}" destId="{2C724977-2A69-40CD-8AAF-676CB4BE568A}" srcOrd="0" destOrd="0" presId="urn:microsoft.com/office/officeart/2005/8/layout/hList1"/>
    <dgm:cxn modelId="{52FEE60A-6119-4C0C-B906-98EB88851244}" srcId="{D77348DA-3133-44BD-B3C4-51BEDE42159C}" destId="{89AB904F-6344-4406-9BD0-9B6880B466DC}" srcOrd="0" destOrd="0" parTransId="{A379743C-EB59-49F8-9338-594811DAF1FA}" sibTransId="{1F1904DF-7EE7-4F81-98F7-6C03C6F5C89F}"/>
    <dgm:cxn modelId="{7C12A91B-79FC-496F-9CAE-42277C1FE0AE}" type="presOf" srcId="{187F0CA9-BEFF-4321-9901-BA59ACAEF546}" destId="{BB6F8D0D-EFE1-4CE9-A87D-2953DB3CA0C9}" srcOrd="0" destOrd="0" presId="urn:microsoft.com/office/officeart/2005/8/layout/hList1"/>
    <dgm:cxn modelId="{17BFDB22-D7D1-4EB7-B899-083A8709C660}" srcId="{187F0CA9-BEFF-4321-9901-BA59ACAEF546}" destId="{09C7A60D-AFB5-4A45-8D9A-205913441BAE}" srcOrd="0" destOrd="0" parTransId="{5CC2A4A7-F627-473D-8968-BBA547F6F3CD}" sibTransId="{D3A89E25-5A10-4AF7-8EFB-02A08FD5BF61}"/>
    <dgm:cxn modelId="{4108C542-B155-40A4-B514-0B088060FE2A}" type="presOf" srcId="{09C7A60D-AFB5-4A45-8D9A-205913441BAE}" destId="{1830EC7A-0A97-410D-A315-5CECA0AB2887}" srcOrd="0" destOrd="0" presId="urn:microsoft.com/office/officeart/2005/8/layout/hList1"/>
    <dgm:cxn modelId="{4DB0244E-BC2D-421A-B514-9AA4BE2C4B53}" type="presOf" srcId="{D77348DA-3133-44BD-B3C4-51BEDE42159C}" destId="{58B9C690-A61B-4F45-9D05-56467309168C}" srcOrd="0" destOrd="0" presId="urn:microsoft.com/office/officeart/2005/8/layout/hList1"/>
    <dgm:cxn modelId="{F3E9F358-D355-4D04-930A-B985879202C5}" type="presOf" srcId="{89AB904F-6344-4406-9BD0-9B6880B466DC}" destId="{98D6D13B-0DAF-4F69-A668-99936665FA96}" srcOrd="0" destOrd="0" presId="urn:microsoft.com/office/officeart/2005/8/layout/hList1"/>
    <dgm:cxn modelId="{98F6625B-6BB4-4172-8912-B8F8504DC141}" type="presOf" srcId="{AC48FA24-8345-4D14-A3AC-9065C26D574D}" destId="{1E3620BE-7B18-4D30-93DD-7C90C408AD1B}" srcOrd="0" destOrd="0" presId="urn:microsoft.com/office/officeart/2005/8/layout/hList1"/>
    <dgm:cxn modelId="{2CC88A98-251C-4BAF-81AF-9385D323E678}" srcId="{707F290C-76E4-4043-B7EB-7CF83BC44EA0}" destId="{D77348DA-3133-44BD-B3C4-51BEDE42159C}" srcOrd="0" destOrd="0" parTransId="{11996F05-878D-44DB-A06F-460F631D5162}" sibTransId="{B9B5C277-3C0A-494C-ADC8-89BCCC5A6348}"/>
    <dgm:cxn modelId="{94918399-CD56-4BF8-B9B6-0160A18594BA}" srcId="{707F290C-76E4-4043-B7EB-7CF83BC44EA0}" destId="{187F0CA9-BEFF-4321-9901-BA59ACAEF546}" srcOrd="2" destOrd="0" parTransId="{7BC0BF08-FA72-42D6-A23B-5EAB57B82906}" sibTransId="{F0BDEA61-CFD6-46B3-9799-97CD3F867773}"/>
    <dgm:cxn modelId="{44FC89A4-B988-4FE9-A6E1-7DAEF1A14895}" type="presOf" srcId="{707F290C-76E4-4043-B7EB-7CF83BC44EA0}" destId="{A73F38C3-BD1C-4C16-98D4-A92CA7C99D6B}" srcOrd="0" destOrd="0" presId="urn:microsoft.com/office/officeart/2005/8/layout/hList1"/>
    <dgm:cxn modelId="{1D25EBA4-56EB-4E83-B6F6-B7729C04CDF8}" srcId="{707F290C-76E4-4043-B7EB-7CF83BC44EA0}" destId="{AC48FA24-8345-4D14-A3AC-9065C26D574D}" srcOrd="3" destOrd="0" parTransId="{C98AC3D8-33CF-4DFE-B262-956D6B087DCD}" sibTransId="{36AADAB6-3751-4FAF-88A8-01C407DDF457}"/>
    <dgm:cxn modelId="{27424BB2-06E0-45EF-A1C1-505F4A59A179}" srcId="{7357FC7A-E348-424E-8071-34E9C9CE032E}" destId="{54F1D3CD-BCA7-456D-BF15-5DD9DA88CCAF}" srcOrd="0" destOrd="0" parTransId="{C268C44C-DC9D-43D2-8333-45A711E08F63}" sibTransId="{386F2413-1791-468B-A0DD-BB78EC800F0A}"/>
    <dgm:cxn modelId="{B7E491E9-C506-4EBF-9944-A083033121E9}" type="presOf" srcId="{54F1D3CD-BCA7-456D-BF15-5DD9DA88CCAF}" destId="{5DF5D74C-92A3-4CB3-BA7B-15CCDE4044B7}" srcOrd="0" destOrd="0" presId="urn:microsoft.com/office/officeart/2005/8/layout/hList1"/>
    <dgm:cxn modelId="{B4D833FC-502E-4A43-A069-B93E711A03D4}" srcId="{707F290C-76E4-4043-B7EB-7CF83BC44EA0}" destId="{7357FC7A-E348-424E-8071-34E9C9CE032E}" srcOrd="1" destOrd="0" parTransId="{0019E8E0-68D2-47E3-AD2C-C85780F026D0}" sibTransId="{1320BE2F-F38B-445C-99B3-EE5632186E60}"/>
    <dgm:cxn modelId="{CBB2D109-8E73-4BEB-9D72-6CEB2BAECE30}" type="presParOf" srcId="{A73F38C3-BD1C-4C16-98D4-A92CA7C99D6B}" destId="{7812F356-AB2F-461C-83C7-0C1FD3C0F65B}" srcOrd="0" destOrd="0" presId="urn:microsoft.com/office/officeart/2005/8/layout/hList1"/>
    <dgm:cxn modelId="{64E38708-4E7B-4E7D-B94D-6D832160369B}" type="presParOf" srcId="{7812F356-AB2F-461C-83C7-0C1FD3C0F65B}" destId="{58B9C690-A61B-4F45-9D05-56467309168C}" srcOrd="0" destOrd="0" presId="urn:microsoft.com/office/officeart/2005/8/layout/hList1"/>
    <dgm:cxn modelId="{C1815AA1-0F6D-46F0-9C4F-65141A1441C1}" type="presParOf" srcId="{7812F356-AB2F-461C-83C7-0C1FD3C0F65B}" destId="{98D6D13B-0DAF-4F69-A668-99936665FA96}" srcOrd="1" destOrd="0" presId="urn:microsoft.com/office/officeart/2005/8/layout/hList1"/>
    <dgm:cxn modelId="{2003C6A6-3B31-4966-9FA9-B3BEB0A51C0A}" type="presParOf" srcId="{A73F38C3-BD1C-4C16-98D4-A92CA7C99D6B}" destId="{50E7F87E-B459-4E24-9779-B1326E3323FA}" srcOrd="1" destOrd="0" presId="urn:microsoft.com/office/officeart/2005/8/layout/hList1"/>
    <dgm:cxn modelId="{CFD2021F-44A2-44DA-8456-116044E24040}" type="presParOf" srcId="{A73F38C3-BD1C-4C16-98D4-A92CA7C99D6B}" destId="{B0C9C987-656D-4C31-AA45-CAA18A814BBD}" srcOrd="2" destOrd="0" presId="urn:microsoft.com/office/officeart/2005/8/layout/hList1"/>
    <dgm:cxn modelId="{EA4E3327-5777-4F1D-8A3B-690F96FDAA4E}" type="presParOf" srcId="{B0C9C987-656D-4C31-AA45-CAA18A814BBD}" destId="{2C724977-2A69-40CD-8AAF-676CB4BE568A}" srcOrd="0" destOrd="0" presId="urn:microsoft.com/office/officeart/2005/8/layout/hList1"/>
    <dgm:cxn modelId="{7A36EA5B-B369-4547-8463-25BC84DB7CD7}" type="presParOf" srcId="{B0C9C987-656D-4C31-AA45-CAA18A814BBD}" destId="{5DF5D74C-92A3-4CB3-BA7B-15CCDE4044B7}" srcOrd="1" destOrd="0" presId="urn:microsoft.com/office/officeart/2005/8/layout/hList1"/>
    <dgm:cxn modelId="{9E2D4B58-08A5-44C8-B5CE-3FC76C908FD8}" type="presParOf" srcId="{A73F38C3-BD1C-4C16-98D4-A92CA7C99D6B}" destId="{D2A21CDF-C478-4E09-8E10-F4E95EBAAA6D}" srcOrd="3" destOrd="0" presId="urn:microsoft.com/office/officeart/2005/8/layout/hList1"/>
    <dgm:cxn modelId="{AD45938E-E8B2-44C5-B496-6820FA65D363}" type="presParOf" srcId="{A73F38C3-BD1C-4C16-98D4-A92CA7C99D6B}" destId="{A518D099-FA65-4B90-83B5-901EC5424D43}" srcOrd="4" destOrd="0" presId="urn:microsoft.com/office/officeart/2005/8/layout/hList1"/>
    <dgm:cxn modelId="{9361E7B0-D135-4893-B900-66E843A443E2}" type="presParOf" srcId="{A518D099-FA65-4B90-83B5-901EC5424D43}" destId="{BB6F8D0D-EFE1-4CE9-A87D-2953DB3CA0C9}" srcOrd="0" destOrd="0" presId="urn:microsoft.com/office/officeart/2005/8/layout/hList1"/>
    <dgm:cxn modelId="{05FA227B-9553-426E-AC95-CE078A1731E1}" type="presParOf" srcId="{A518D099-FA65-4B90-83B5-901EC5424D43}" destId="{1830EC7A-0A97-410D-A315-5CECA0AB2887}" srcOrd="1" destOrd="0" presId="urn:microsoft.com/office/officeart/2005/8/layout/hList1"/>
    <dgm:cxn modelId="{745117F4-7321-4515-A66C-077FF2A3D30B}" type="presParOf" srcId="{A73F38C3-BD1C-4C16-98D4-A92CA7C99D6B}" destId="{673CBF73-00D9-46AE-ABBC-795F034D0579}" srcOrd="5" destOrd="0" presId="urn:microsoft.com/office/officeart/2005/8/layout/hList1"/>
    <dgm:cxn modelId="{38FDAF2A-F0BB-4E11-A740-40D67B4A6AC4}" type="presParOf" srcId="{A73F38C3-BD1C-4C16-98D4-A92CA7C99D6B}" destId="{68F09A2A-BE51-4ECB-B353-4CBCE308A241}" srcOrd="6" destOrd="0" presId="urn:microsoft.com/office/officeart/2005/8/layout/hList1"/>
    <dgm:cxn modelId="{0EDEBAA5-4F14-4D1D-9C9A-68BDE745C5EE}" type="presParOf" srcId="{68F09A2A-BE51-4ECB-B353-4CBCE308A241}" destId="{1E3620BE-7B18-4D30-93DD-7C90C408AD1B}" srcOrd="0" destOrd="0" presId="urn:microsoft.com/office/officeart/2005/8/layout/hList1"/>
    <dgm:cxn modelId="{F7C243BD-4A74-4E5E-BC64-6D2F0EA6C34D}" type="presParOf" srcId="{68F09A2A-BE51-4ECB-B353-4CBCE308A241}" destId="{17D6743F-B96E-40EC-8200-642AA54E1A7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A5C936-2D8D-4F95-B043-384C83626A5D}" type="doc">
      <dgm:prSet loTypeId="urn:microsoft.com/office/officeart/2009/3/layout/BlockDescending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4540CFEF-802E-44EB-B4CB-AFED849258A5}">
      <dgm:prSet phldrT="[Texto]"/>
      <dgm:spPr/>
      <dgm:t>
        <a:bodyPr/>
        <a:lstStyle/>
        <a:p>
          <a:r>
            <a:rPr lang="es-CL" dirty="0"/>
            <a:t>1.</a:t>
          </a:r>
        </a:p>
      </dgm:t>
    </dgm:pt>
    <dgm:pt modelId="{1EFDBA13-3C80-4543-B4D0-7B28FBD81361}" type="parTrans" cxnId="{480FFFE8-ECFF-4645-9277-C7EACEC7837F}">
      <dgm:prSet/>
      <dgm:spPr/>
      <dgm:t>
        <a:bodyPr/>
        <a:lstStyle/>
        <a:p>
          <a:endParaRPr lang="es-CL"/>
        </a:p>
      </dgm:t>
    </dgm:pt>
    <dgm:pt modelId="{A6F0D9A5-0EA8-4D6E-A58A-5941B0F0DCEC}" type="sibTrans" cxnId="{480FFFE8-ECFF-4645-9277-C7EACEC7837F}">
      <dgm:prSet/>
      <dgm:spPr/>
      <dgm:t>
        <a:bodyPr/>
        <a:lstStyle/>
        <a:p>
          <a:endParaRPr lang="es-CL"/>
        </a:p>
      </dgm:t>
    </dgm:pt>
    <dgm:pt modelId="{C313A00A-651F-496F-82CB-AFD6AF084E64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CL" sz="1800" dirty="0">
              <a:solidFill>
                <a:schemeClr val="tx1"/>
              </a:solidFill>
              <a:latin typeface="Ink Free" panose="03080402000500000000" pitchFamily="66" charset="0"/>
            </a:rPr>
            <a:t>¿Cuántos años y décadas tiene un siglo?, ¿Cuantos siglos tiene un milenio? ¿Cuántos siglos y milenios han pasado desde  la aparición del ser humano ?</a:t>
          </a:r>
        </a:p>
      </dgm:t>
    </dgm:pt>
    <dgm:pt modelId="{DA737DD5-9BEE-49D0-9844-93F50F7D51BC}" type="parTrans" cxnId="{5DBC3561-27B9-4DD7-8F6B-041E704D438C}">
      <dgm:prSet/>
      <dgm:spPr/>
      <dgm:t>
        <a:bodyPr/>
        <a:lstStyle/>
        <a:p>
          <a:endParaRPr lang="es-CL"/>
        </a:p>
      </dgm:t>
    </dgm:pt>
    <dgm:pt modelId="{40C50DE9-CBB2-4E9F-8D04-F9D1A29CF78B}" type="sibTrans" cxnId="{5DBC3561-27B9-4DD7-8F6B-041E704D438C}">
      <dgm:prSet/>
      <dgm:spPr/>
      <dgm:t>
        <a:bodyPr/>
        <a:lstStyle/>
        <a:p>
          <a:endParaRPr lang="es-CL"/>
        </a:p>
      </dgm:t>
    </dgm:pt>
    <dgm:pt modelId="{0FB20D07-325B-4432-B8D9-CD4C22AF87EF}">
      <dgm:prSet phldrT="[Texto]"/>
      <dgm:spPr/>
      <dgm:t>
        <a:bodyPr/>
        <a:lstStyle/>
        <a:p>
          <a:r>
            <a:rPr lang="es-CL" dirty="0"/>
            <a:t>2.</a:t>
          </a:r>
        </a:p>
      </dgm:t>
    </dgm:pt>
    <dgm:pt modelId="{809765A7-9829-4FED-9F27-7EC53731FD2A}" type="parTrans" cxnId="{09F15DE6-40FE-4D06-9AAC-B8DD9EDBB270}">
      <dgm:prSet/>
      <dgm:spPr/>
      <dgm:t>
        <a:bodyPr/>
        <a:lstStyle/>
        <a:p>
          <a:endParaRPr lang="es-CL"/>
        </a:p>
      </dgm:t>
    </dgm:pt>
    <dgm:pt modelId="{E9F49417-490C-4202-90D0-5FF4DAB11A3E}" type="sibTrans" cxnId="{09F15DE6-40FE-4D06-9AAC-B8DD9EDBB270}">
      <dgm:prSet/>
      <dgm:spPr/>
      <dgm:t>
        <a:bodyPr/>
        <a:lstStyle/>
        <a:p>
          <a:endParaRPr lang="es-CL"/>
        </a:p>
      </dgm:t>
    </dgm:pt>
    <dgm:pt modelId="{13A0CF74-359B-4C1B-97F6-2206B2232190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CL" sz="1800" dirty="0">
              <a:solidFill>
                <a:schemeClr val="tx1"/>
              </a:solidFill>
              <a:latin typeface="Ink Free" panose="03080402000500000000" pitchFamily="66" charset="0"/>
            </a:rPr>
            <a:t>¿Qué dificultades tiene representar toda la historia de la humanidad, desde la prehistoria hasta hoy?</a:t>
          </a:r>
        </a:p>
      </dgm:t>
    </dgm:pt>
    <dgm:pt modelId="{D05D2229-2F84-4D79-BE75-B68C839916BA}" type="parTrans" cxnId="{022B3AB5-8297-40CA-8873-D3AA06F4B240}">
      <dgm:prSet/>
      <dgm:spPr/>
      <dgm:t>
        <a:bodyPr/>
        <a:lstStyle/>
        <a:p>
          <a:endParaRPr lang="es-CL"/>
        </a:p>
      </dgm:t>
    </dgm:pt>
    <dgm:pt modelId="{88F04D21-4166-4205-B8FE-4E9038AC8B6A}" type="sibTrans" cxnId="{022B3AB5-8297-40CA-8873-D3AA06F4B240}">
      <dgm:prSet/>
      <dgm:spPr/>
      <dgm:t>
        <a:bodyPr/>
        <a:lstStyle/>
        <a:p>
          <a:endParaRPr lang="es-CL"/>
        </a:p>
      </dgm:t>
    </dgm:pt>
    <dgm:pt modelId="{C2294954-50B3-4A32-8344-8549AE603F94}" type="pres">
      <dgm:prSet presAssocID="{6BA5C936-2D8D-4F95-B043-384C83626A5D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A739E283-8DA0-44A6-AB56-87660EC7368A}" type="pres">
      <dgm:prSet presAssocID="{4540CFEF-802E-44EB-B4CB-AFED849258A5}" presName="parentText_1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FADFD4E9-65CB-4D33-9EA0-9A1E7843B6D8}" type="pres">
      <dgm:prSet presAssocID="{4540CFEF-802E-44EB-B4CB-AFED849258A5}" presName="childText_1" presStyleLbl="node1" presStyleIdx="0" presStyleCnt="2" custScaleX="215106" custLinFactX="-67129" custLinFactNeighborX="-100000" custLinFactNeighborY="2143">
        <dgm:presLayoutVars>
          <dgm:chMax val="0"/>
          <dgm:chPref val="0"/>
          <dgm:bulletEnabled val="1"/>
        </dgm:presLayoutVars>
      </dgm:prSet>
      <dgm:spPr/>
    </dgm:pt>
    <dgm:pt modelId="{8CED6F8A-55C9-413E-B529-8FB932C1852C}" type="pres">
      <dgm:prSet presAssocID="{4540CFEF-802E-44EB-B4CB-AFED849258A5}" presName="accentShape_1" presStyleCnt="0"/>
      <dgm:spPr/>
    </dgm:pt>
    <dgm:pt modelId="{CEE0E2D0-DEAC-4E32-8C30-626FDABB51B8}" type="pres">
      <dgm:prSet presAssocID="{4540CFEF-802E-44EB-B4CB-AFED849258A5}" presName="imageRepeatNode" presStyleLbl="node1" presStyleIdx="0" presStyleCnt="2" custScaleX="200725" custLinFactX="-12820" custLinFactNeighborX="-100000" custLinFactNeighborY="482"/>
      <dgm:spPr/>
    </dgm:pt>
    <dgm:pt modelId="{8498033C-D1D6-4E43-87C4-CC315613CE31}" type="pres">
      <dgm:prSet presAssocID="{0FB20D07-325B-4432-B8D9-CD4C22AF87EF}" presName="parentText_2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1C11E295-0C72-462E-82A6-CD3D3DE030F4}" type="pres">
      <dgm:prSet presAssocID="{0FB20D07-325B-4432-B8D9-CD4C22AF87EF}" presName="childText_2" presStyleLbl="node2" presStyleIdx="0" presStyleCnt="0" custScaleX="182742" custLinFactNeighborX="64132" custLinFactNeighborY="0">
        <dgm:presLayoutVars>
          <dgm:chMax val="0"/>
          <dgm:chPref val="0"/>
          <dgm:bulletEnabled val="1"/>
        </dgm:presLayoutVars>
      </dgm:prSet>
      <dgm:spPr/>
    </dgm:pt>
    <dgm:pt modelId="{688923A9-BD65-4DC6-B502-9156D0A9A6A6}" type="pres">
      <dgm:prSet presAssocID="{0FB20D07-325B-4432-B8D9-CD4C22AF87EF}" presName="accentShape_2" presStyleCnt="0"/>
      <dgm:spPr/>
    </dgm:pt>
    <dgm:pt modelId="{0CBE2C02-D29F-467C-BC69-61FBD44463B1}" type="pres">
      <dgm:prSet presAssocID="{0FB20D07-325B-4432-B8D9-CD4C22AF87EF}" presName="imageRepeatNode" presStyleLbl="node1" presStyleIdx="1" presStyleCnt="2" custScaleX="178970" custLinFactNeighborX="50971" custLinFactNeighborY="-2753"/>
      <dgm:spPr/>
    </dgm:pt>
  </dgm:ptLst>
  <dgm:cxnLst>
    <dgm:cxn modelId="{26E0272D-E8B3-4804-801F-AD83320A993B}" type="presOf" srcId="{0FB20D07-325B-4432-B8D9-CD4C22AF87EF}" destId="{0CBE2C02-D29F-467C-BC69-61FBD44463B1}" srcOrd="1" destOrd="0" presId="urn:microsoft.com/office/officeart/2009/3/layout/BlockDescendingList"/>
    <dgm:cxn modelId="{5DBC3561-27B9-4DD7-8F6B-041E704D438C}" srcId="{4540CFEF-802E-44EB-B4CB-AFED849258A5}" destId="{C313A00A-651F-496F-82CB-AFD6AF084E64}" srcOrd="0" destOrd="0" parTransId="{DA737DD5-9BEE-49D0-9844-93F50F7D51BC}" sibTransId="{40C50DE9-CBB2-4E9F-8D04-F9D1A29CF78B}"/>
    <dgm:cxn modelId="{2E181E7A-D200-4E1F-9A28-D922B935B58F}" type="presOf" srcId="{4540CFEF-802E-44EB-B4CB-AFED849258A5}" destId="{A739E283-8DA0-44A6-AB56-87660EC7368A}" srcOrd="0" destOrd="0" presId="urn:microsoft.com/office/officeart/2009/3/layout/BlockDescendingList"/>
    <dgm:cxn modelId="{5294F988-97B1-4039-BA25-F9E207201A24}" type="presOf" srcId="{6BA5C936-2D8D-4F95-B043-384C83626A5D}" destId="{C2294954-50B3-4A32-8344-8549AE603F94}" srcOrd="0" destOrd="0" presId="urn:microsoft.com/office/officeart/2009/3/layout/BlockDescendingList"/>
    <dgm:cxn modelId="{30C391A2-1573-4A0E-9261-810A98DBCBDC}" type="presOf" srcId="{C313A00A-651F-496F-82CB-AFD6AF084E64}" destId="{FADFD4E9-65CB-4D33-9EA0-9A1E7843B6D8}" srcOrd="0" destOrd="0" presId="urn:microsoft.com/office/officeart/2009/3/layout/BlockDescendingList"/>
    <dgm:cxn modelId="{022B3AB5-8297-40CA-8873-D3AA06F4B240}" srcId="{0FB20D07-325B-4432-B8D9-CD4C22AF87EF}" destId="{13A0CF74-359B-4C1B-97F6-2206B2232190}" srcOrd="0" destOrd="0" parTransId="{D05D2229-2F84-4D79-BE75-B68C839916BA}" sibTransId="{88F04D21-4166-4205-B8FE-4E9038AC8B6A}"/>
    <dgm:cxn modelId="{1BE867B6-12CF-4AED-9C54-A5C35873F91F}" type="presOf" srcId="{13A0CF74-359B-4C1B-97F6-2206B2232190}" destId="{1C11E295-0C72-462E-82A6-CD3D3DE030F4}" srcOrd="0" destOrd="0" presId="urn:microsoft.com/office/officeart/2009/3/layout/BlockDescendingList"/>
    <dgm:cxn modelId="{268DE7C9-3E42-4BF0-BB5C-98252C9DBA67}" type="presOf" srcId="{0FB20D07-325B-4432-B8D9-CD4C22AF87EF}" destId="{8498033C-D1D6-4E43-87C4-CC315613CE31}" srcOrd="0" destOrd="0" presId="urn:microsoft.com/office/officeart/2009/3/layout/BlockDescendingList"/>
    <dgm:cxn modelId="{09F15DE6-40FE-4D06-9AAC-B8DD9EDBB270}" srcId="{6BA5C936-2D8D-4F95-B043-384C83626A5D}" destId="{0FB20D07-325B-4432-B8D9-CD4C22AF87EF}" srcOrd="1" destOrd="0" parTransId="{809765A7-9829-4FED-9F27-7EC53731FD2A}" sibTransId="{E9F49417-490C-4202-90D0-5FF4DAB11A3E}"/>
    <dgm:cxn modelId="{480FFFE8-ECFF-4645-9277-C7EACEC7837F}" srcId="{6BA5C936-2D8D-4F95-B043-384C83626A5D}" destId="{4540CFEF-802E-44EB-B4CB-AFED849258A5}" srcOrd="0" destOrd="0" parTransId="{1EFDBA13-3C80-4543-B4D0-7B28FBD81361}" sibTransId="{A6F0D9A5-0EA8-4D6E-A58A-5941B0F0DCEC}"/>
    <dgm:cxn modelId="{501D3FEF-9EF0-4C6E-AE72-AEDA45752CFF}" type="presOf" srcId="{4540CFEF-802E-44EB-B4CB-AFED849258A5}" destId="{CEE0E2D0-DEAC-4E32-8C30-626FDABB51B8}" srcOrd="1" destOrd="0" presId="urn:microsoft.com/office/officeart/2009/3/layout/BlockDescendingList"/>
    <dgm:cxn modelId="{722FB957-5274-4C4C-87C8-99192F2A3533}" type="presParOf" srcId="{C2294954-50B3-4A32-8344-8549AE603F94}" destId="{A739E283-8DA0-44A6-AB56-87660EC7368A}" srcOrd="0" destOrd="0" presId="urn:microsoft.com/office/officeart/2009/3/layout/BlockDescendingList"/>
    <dgm:cxn modelId="{A31D0881-A5DC-49D6-9266-26912FE346C2}" type="presParOf" srcId="{C2294954-50B3-4A32-8344-8549AE603F94}" destId="{FADFD4E9-65CB-4D33-9EA0-9A1E7843B6D8}" srcOrd="1" destOrd="0" presId="urn:microsoft.com/office/officeart/2009/3/layout/BlockDescendingList"/>
    <dgm:cxn modelId="{FCC0558E-6C24-4D81-8267-D0693843EEFF}" type="presParOf" srcId="{C2294954-50B3-4A32-8344-8549AE603F94}" destId="{8CED6F8A-55C9-413E-B529-8FB932C1852C}" srcOrd="2" destOrd="0" presId="urn:microsoft.com/office/officeart/2009/3/layout/BlockDescendingList"/>
    <dgm:cxn modelId="{DBC85E8C-FD3E-4E8D-8B10-A599081ECC1F}" type="presParOf" srcId="{8CED6F8A-55C9-413E-B529-8FB932C1852C}" destId="{CEE0E2D0-DEAC-4E32-8C30-626FDABB51B8}" srcOrd="0" destOrd="0" presId="urn:microsoft.com/office/officeart/2009/3/layout/BlockDescendingList"/>
    <dgm:cxn modelId="{A3851C7C-EA86-44F7-AD42-BFF86B440C5A}" type="presParOf" srcId="{C2294954-50B3-4A32-8344-8549AE603F94}" destId="{8498033C-D1D6-4E43-87C4-CC315613CE31}" srcOrd="3" destOrd="0" presId="urn:microsoft.com/office/officeart/2009/3/layout/BlockDescendingList"/>
    <dgm:cxn modelId="{77DF3669-42A7-496E-A850-3DE5FB9EBCE3}" type="presParOf" srcId="{C2294954-50B3-4A32-8344-8549AE603F94}" destId="{1C11E295-0C72-462E-82A6-CD3D3DE030F4}" srcOrd="4" destOrd="0" presId="urn:microsoft.com/office/officeart/2009/3/layout/BlockDescendingList"/>
    <dgm:cxn modelId="{29CEBC72-D3F4-40B3-8C07-0182E1EFA49F}" type="presParOf" srcId="{C2294954-50B3-4A32-8344-8549AE603F94}" destId="{688923A9-BD65-4DC6-B502-9156D0A9A6A6}" srcOrd="5" destOrd="0" presId="urn:microsoft.com/office/officeart/2009/3/layout/BlockDescendingList"/>
    <dgm:cxn modelId="{822C2BDB-F262-41B6-AF0F-084ADE70F7D5}" type="presParOf" srcId="{688923A9-BD65-4DC6-B502-9156D0A9A6A6}" destId="{0CBE2C02-D29F-467C-BC69-61FBD44463B1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A5C936-2D8D-4F95-B043-384C83626A5D}" type="doc">
      <dgm:prSet loTypeId="urn:microsoft.com/office/officeart/2009/3/layout/BlockDescending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EAEB0DAB-637F-4ED2-A254-0099EB986E29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CL" dirty="0">
              <a:solidFill>
                <a:schemeClr val="tx1"/>
              </a:solidFill>
              <a:latin typeface="Ink Free" panose="03080402000500000000" pitchFamily="66" charset="0"/>
            </a:rPr>
            <a:t>Ubica en el reloj de la historia el nombre de los periodos o edades que corresponda</a:t>
          </a:r>
        </a:p>
      </dgm:t>
    </dgm:pt>
    <dgm:pt modelId="{0FF067ED-1713-47E1-A2C3-C0D204F15197}" type="parTrans" cxnId="{F54FBC98-26E9-4A9C-808E-2B07B4935130}">
      <dgm:prSet/>
      <dgm:spPr/>
      <dgm:t>
        <a:bodyPr/>
        <a:lstStyle/>
        <a:p>
          <a:endParaRPr lang="es-CL"/>
        </a:p>
      </dgm:t>
    </dgm:pt>
    <dgm:pt modelId="{94DF97B8-2D51-4D03-ACD6-C220FB98ECE9}" type="sibTrans" cxnId="{F54FBC98-26E9-4A9C-808E-2B07B4935130}">
      <dgm:prSet/>
      <dgm:spPr/>
      <dgm:t>
        <a:bodyPr/>
        <a:lstStyle/>
        <a:p>
          <a:endParaRPr lang="es-CL"/>
        </a:p>
      </dgm:t>
    </dgm:pt>
    <dgm:pt modelId="{6B8DB8DC-FA6A-4985-9EC1-34B0573210F5}">
      <dgm:prSet phldrT="[Texto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CL" dirty="0"/>
            <a:t>3.</a:t>
          </a:r>
        </a:p>
      </dgm:t>
    </dgm:pt>
    <dgm:pt modelId="{804D22F4-6E19-42EE-953C-18E8F2F66DAC}" type="sibTrans" cxnId="{5563C1F5-B659-4860-B6C6-2CE24576D88C}">
      <dgm:prSet/>
      <dgm:spPr/>
      <dgm:t>
        <a:bodyPr/>
        <a:lstStyle/>
        <a:p>
          <a:endParaRPr lang="es-CL"/>
        </a:p>
      </dgm:t>
    </dgm:pt>
    <dgm:pt modelId="{983752EC-3C9B-4084-8C13-3148B6A361D4}" type="parTrans" cxnId="{5563C1F5-B659-4860-B6C6-2CE24576D88C}">
      <dgm:prSet/>
      <dgm:spPr/>
      <dgm:t>
        <a:bodyPr/>
        <a:lstStyle/>
        <a:p>
          <a:endParaRPr lang="es-CL"/>
        </a:p>
      </dgm:t>
    </dgm:pt>
    <dgm:pt modelId="{C2294954-50B3-4A32-8344-8549AE603F94}" type="pres">
      <dgm:prSet presAssocID="{6BA5C936-2D8D-4F95-B043-384C83626A5D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717778BA-D107-4CE1-B46C-9CBF2110A32A}" type="pres">
      <dgm:prSet presAssocID="{6B8DB8DC-FA6A-4985-9EC1-34B0573210F5}" presName="parentText_1" presStyleLbl="node1" presStyleIdx="0" presStyleCnt="1">
        <dgm:presLayoutVars>
          <dgm:chMax val="1"/>
          <dgm:chPref val="1"/>
          <dgm:bulletEnabled val="1"/>
        </dgm:presLayoutVars>
      </dgm:prSet>
      <dgm:spPr/>
    </dgm:pt>
    <dgm:pt modelId="{698884D0-D3A1-4A33-80A3-0000726EAF16}" type="pres">
      <dgm:prSet presAssocID="{6B8DB8DC-FA6A-4985-9EC1-34B0573210F5}" presName="childText_1" presStyleLbl="node1" presStyleIdx="0" presStyleCnt="1" custScaleX="151769" custScaleY="63312">
        <dgm:presLayoutVars>
          <dgm:chMax val="0"/>
          <dgm:chPref val="0"/>
          <dgm:bulletEnabled val="1"/>
        </dgm:presLayoutVars>
      </dgm:prSet>
      <dgm:spPr/>
    </dgm:pt>
    <dgm:pt modelId="{8A2577C6-C0AA-4184-984B-EABF344D0E42}" type="pres">
      <dgm:prSet presAssocID="{6B8DB8DC-FA6A-4985-9EC1-34B0573210F5}" presName="accentShape_1" presStyleCnt="0"/>
      <dgm:spPr/>
    </dgm:pt>
    <dgm:pt modelId="{71909FA2-A24A-40D5-B109-4336B375F662}" type="pres">
      <dgm:prSet presAssocID="{6B8DB8DC-FA6A-4985-9EC1-34B0573210F5}" presName="imageRepeatNode" presStyleLbl="node1" presStyleIdx="0" presStyleCnt="1" custScaleX="119258" custLinFactNeighborX="-8461" custLinFactNeighborY="258"/>
      <dgm:spPr/>
    </dgm:pt>
  </dgm:ptLst>
  <dgm:cxnLst>
    <dgm:cxn modelId="{89890D1F-55C3-4564-BF5B-9DE221D0BE97}" type="presOf" srcId="{6B8DB8DC-FA6A-4985-9EC1-34B0573210F5}" destId="{717778BA-D107-4CE1-B46C-9CBF2110A32A}" srcOrd="0" destOrd="0" presId="urn:microsoft.com/office/officeart/2009/3/layout/BlockDescendingList"/>
    <dgm:cxn modelId="{65A6DD3E-D787-4434-8973-8BD5A57AB2A4}" type="presOf" srcId="{6BA5C936-2D8D-4F95-B043-384C83626A5D}" destId="{C2294954-50B3-4A32-8344-8549AE603F94}" srcOrd="0" destOrd="0" presId="urn:microsoft.com/office/officeart/2009/3/layout/BlockDescendingList"/>
    <dgm:cxn modelId="{735F5B4B-5A84-44F9-901F-3901528C4EBA}" type="presOf" srcId="{6B8DB8DC-FA6A-4985-9EC1-34B0573210F5}" destId="{71909FA2-A24A-40D5-B109-4336B375F662}" srcOrd="1" destOrd="0" presId="urn:microsoft.com/office/officeart/2009/3/layout/BlockDescendingList"/>
    <dgm:cxn modelId="{D91C0B67-C12A-4005-BC31-C2132E180DDC}" type="presOf" srcId="{EAEB0DAB-637F-4ED2-A254-0099EB986E29}" destId="{698884D0-D3A1-4A33-80A3-0000726EAF16}" srcOrd="0" destOrd="0" presId="urn:microsoft.com/office/officeart/2009/3/layout/BlockDescendingList"/>
    <dgm:cxn modelId="{F54FBC98-26E9-4A9C-808E-2B07B4935130}" srcId="{6B8DB8DC-FA6A-4985-9EC1-34B0573210F5}" destId="{EAEB0DAB-637F-4ED2-A254-0099EB986E29}" srcOrd="0" destOrd="0" parTransId="{0FF067ED-1713-47E1-A2C3-C0D204F15197}" sibTransId="{94DF97B8-2D51-4D03-ACD6-C220FB98ECE9}"/>
    <dgm:cxn modelId="{5563C1F5-B659-4860-B6C6-2CE24576D88C}" srcId="{6BA5C936-2D8D-4F95-B043-384C83626A5D}" destId="{6B8DB8DC-FA6A-4985-9EC1-34B0573210F5}" srcOrd="0" destOrd="0" parTransId="{983752EC-3C9B-4084-8C13-3148B6A361D4}" sibTransId="{804D22F4-6E19-42EE-953C-18E8F2F66DAC}"/>
    <dgm:cxn modelId="{24E64120-675E-45B7-88D4-AF76A8142F16}" type="presParOf" srcId="{C2294954-50B3-4A32-8344-8549AE603F94}" destId="{717778BA-D107-4CE1-B46C-9CBF2110A32A}" srcOrd="0" destOrd="0" presId="urn:microsoft.com/office/officeart/2009/3/layout/BlockDescendingList"/>
    <dgm:cxn modelId="{AB9413E5-200D-40BB-8E07-E20E8665EDB5}" type="presParOf" srcId="{C2294954-50B3-4A32-8344-8549AE603F94}" destId="{698884D0-D3A1-4A33-80A3-0000726EAF16}" srcOrd="1" destOrd="0" presId="urn:microsoft.com/office/officeart/2009/3/layout/BlockDescendingList"/>
    <dgm:cxn modelId="{4D9F5FF4-DF81-440F-902F-5E19DCA4932B}" type="presParOf" srcId="{C2294954-50B3-4A32-8344-8549AE603F94}" destId="{8A2577C6-C0AA-4184-984B-EABF344D0E42}" srcOrd="2" destOrd="0" presId="urn:microsoft.com/office/officeart/2009/3/layout/BlockDescendingList"/>
    <dgm:cxn modelId="{349DF9EC-55EB-4576-92B3-5117DE183D26}" type="presParOf" srcId="{8A2577C6-C0AA-4184-984B-EABF344D0E42}" destId="{71909FA2-A24A-40D5-B109-4336B375F662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B7E69-2622-4DB1-A395-446762882E68}">
      <dsp:nvSpPr>
        <dsp:cNvPr id="0" name=""/>
        <dsp:cNvSpPr/>
      </dsp:nvSpPr>
      <dsp:spPr>
        <a:xfrm>
          <a:off x="130692" y="0"/>
          <a:ext cx="5391825" cy="490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kern="1200" dirty="0">
              <a:latin typeface="Freestyle Script" panose="030804020302050B0404" pitchFamily="66" charset="0"/>
            </a:rPr>
            <a:t>La Historia</a:t>
          </a:r>
        </a:p>
      </dsp:txBody>
      <dsp:txXfrm>
        <a:off x="130692" y="0"/>
        <a:ext cx="5391825" cy="490165"/>
      </dsp:txXfrm>
    </dsp:sp>
    <dsp:sp modelId="{11D48316-C6FB-43E5-97FA-36ADBA661DFE}">
      <dsp:nvSpPr>
        <dsp:cNvPr id="0" name=""/>
        <dsp:cNvSpPr/>
      </dsp:nvSpPr>
      <dsp:spPr>
        <a:xfrm>
          <a:off x="2227516" y="491883"/>
          <a:ext cx="1261687" cy="998486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979ED-1B51-4812-9FC8-BC4797370119}">
      <dsp:nvSpPr>
        <dsp:cNvPr id="0" name=""/>
        <dsp:cNvSpPr/>
      </dsp:nvSpPr>
      <dsp:spPr>
        <a:xfrm>
          <a:off x="2985367" y="491883"/>
          <a:ext cx="1261687" cy="998486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B3AFA-5290-45E4-971F-CE2A2CB930F9}">
      <dsp:nvSpPr>
        <dsp:cNvPr id="0" name=""/>
        <dsp:cNvSpPr/>
      </dsp:nvSpPr>
      <dsp:spPr>
        <a:xfrm>
          <a:off x="3743817" y="491883"/>
          <a:ext cx="1261687" cy="998486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FC08E5-51D2-4A77-BA34-791DA17EB115}">
      <dsp:nvSpPr>
        <dsp:cNvPr id="0" name=""/>
        <dsp:cNvSpPr/>
      </dsp:nvSpPr>
      <dsp:spPr>
        <a:xfrm>
          <a:off x="4501668" y="491883"/>
          <a:ext cx="1261687" cy="998486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ABA46A-2A46-4FE1-A7FA-6077A5CD5CCB}">
      <dsp:nvSpPr>
        <dsp:cNvPr id="0" name=""/>
        <dsp:cNvSpPr/>
      </dsp:nvSpPr>
      <dsp:spPr>
        <a:xfrm>
          <a:off x="5260118" y="491883"/>
          <a:ext cx="1261687" cy="998486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93BD44-970C-4595-9EB3-8E5CA7482329}">
      <dsp:nvSpPr>
        <dsp:cNvPr id="0" name=""/>
        <dsp:cNvSpPr/>
      </dsp:nvSpPr>
      <dsp:spPr>
        <a:xfrm>
          <a:off x="6017969" y="491883"/>
          <a:ext cx="1261687" cy="998486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9AD3B6-544C-4A91-B8D8-61531BEB0573}">
      <dsp:nvSpPr>
        <dsp:cNvPr id="0" name=""/>
        <dsp:cNvSpPr/>
      </dsp:nvSpPr>
      <dsp:spPr>
        <a:xfrm>
          <a:off x="6776419" y="491883"/>
          <a:ext cx="1261687" cy="998486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B94EA1-3A7B-4EB0-B18E-DE6295D933B5}">
      <dsp:nvSpPr>
        <dsp:cNvPr id="0" name=""/>
        <dsp:cNvSpPr/>
      </dsp:nvSpPr>
      <dsp:spPr>
        <a:xfrm>
          <a:off x="66098" y="591732"/>
          <a:ext cx="9784754" cy="7987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>
              <a:latin typeface="Ink Free" panose="03080402000500000000" pitchFamily="66" charset="0"/>
            </a:rPr>
            <a:t>Se vincula con la realidad del </a:t>
          </a:r>
          <a:r>
            <a:rPr lang="es-CL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rPr>
            <a:t>ser humano </a:t>
          </a:r>
          <a:r>
            <a:rPr lang="es-CL" sz="2000" kern="1200" dirty="0">
              <a:latin typeface="Ink Free" panose="03080402000500000000" pitchFamily="66" charset="0"/>
            </a:rPr>
            <a:t>y su actuar en el tiempo, corresponde a un conjunto de hechos y acontecimientos que ocurren en un espacio determinado </a:t>
          </a:r>
        </a:p>
      </dsp:txBody>
      <dsp:txXfrm>
        <a:off x="66098" y="591732"/>
        <a:ext cx="9784754" cy="798788"/>
      </dsp:txXfrm>
    </dsp:sp>
    <dsp:sp modelId="{DEA1953B-E545-4590-AA3C-AC5CDA1BAEBD}">
      <dsp:nvSpPr>
        <dsp:cNvPr id="0" name=""/>
        <dsp:cNvSpPr/>
      </dsp:nvSpPr>
      <dsp:spPr>
        <a:xfrm>
          <a:off x="66098" y="1545559"/>
          <a:ext cx="5391825" cy="490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kern="1200" dirty="0">
              <a:latin typeface="Freestyle Script" panose="030804020302050B0404" pitchFamily="66" charset="0"/>
            </a:rPr>
            <a:t>El tiempo</a:t>
          </a:r>
        </a:p>
      </dsp:txBody>
      <dsp:txXfrm>
        <a:off x="66098" y="1545559"/>
        <a:ext cx="5391825" cy="490165"/>
      </dsp:txXfrm>
    </dsp:sp>
    <dsp:sp modelId="{5E1DC72C-0586-4DA2-9846-CE9E45CC13C9}">
      <dsp:nvSpPr>
        <dsp:cNvPr id="0" name=""/>
        <dsp:cNvSpPr/>
      </dsp:nvSpPr>
      <dsp:spPr>
        <a:xfrm>
          <a:off x="2202937" y="2035725"/>
          <a:ext cx="1261687" cy="998486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5CE324-CF64-4AFC-837A-51F2321EA16A}">
      <dsp:nvSpPr>
        <dsp:cNvPr id="0" name=""/>
        <dsp:cNvSpPr/>
      </dsp:nvSpPr>
      <dsp:spPr>
        <a:xfrm>
          <a:off x="2960788" y="2035725"/>
          <a:ext cx="1261687" cy="998486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1FF048-65E7-4ACC-B808-BDD764EE19CF}">
      <dsp:nvSpPr>
        <dsp:cNvPr id="0" name=""/>
        <dsp:cNvSpPr/>
      </dsp:nvSpPr>
      <dsp:spPr>
        <a:xfrm>
          <a:off x="3719238" y="2035725"/>
          <a:ext cx="1261687" cy="998486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39D9A4-122C-475A-9EEE-85F53951C01F}">
      <dsp:nvSpPr>
        <dsp:cNvPr id="0" name=""/>
        <dsp:cNvSpPr/>
      </dsp:nvSpPr>
      <dsp:spPr>
        <a:xfrm>
          <a:off x="4477089" y="2035725"/>
          <a:ext cx="1261687" cy="998486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B5D3AF-930A-427E-B8DA-2C879083CD9F}">
      <dsp:nvSpPr>
        <dsp:cNvPr id="0" name=""/>
        <dsp:cNvSpPr/>
      </dsp:nvSpPr>
      <dsp:spPr>
        <a:xfrm>
          <a:off x="5235539" y="2035725"/>
          <a:ext cx="1261687" cy="998486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9EE279-5ABF-4137-B91A-79C09B494114}">
      <dsp:nvSpPr>
        <dsp:cNvPr id="0" name=""/>
        <dsp:cNvSpPr/>
      </dsp:nvSpPr>
      <dsp:spPr>
        <a:xfrm>
          <a:off x="5993390" y="2035725"/>
          <a:ext cx="1261687" cy="998486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8E64BE-8C66-41F1-BA81-F7AF52CC5631}">
      <dsp:nvSpPr>
        <dsp:cNvPr id="0" name=""/>
        <dsp:cNvSpPr/>
      </dsp:nvSpPr>
      <dsp:spPr>
        <a:xfrm>
          <a:off x="6751840" y="2035725"/>
          <a:ext cx="1261687" cy="998486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3572EC-6EA3-4241-A221-9651CB073A1D}">
      <dsp:nvSpPr>
        <dsp:cNvPr id="0" name=""/>
        <dsp:cNvSpPr/>
      </dsp:nvSpPr>
      <dsp:spPr>
        <a:xfrm>
          <a:off x="66098" y="2135574"/>
          <a:ext cx="9735597" cy="7987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>
              <a:latin typeface="Ink Free" panose="03080402000500000000" pitchFamily="66" charset="0"/>
            </a:rPr>
            <a:t>En historia, reconocemos el </a:t>
          </a:r>
          <a:r>
            <a:rPr lang="es-CL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rPr>
            <a:t>Tiempo Cronológico </a:t>
          </a:r>
          <a:r>
            <a:rPr lang="es-CL" sz="2000" kern="1200" dirty="0">
              <a:latin typeface="Ink Free" panose="03080402000500000000" pitchFamily="66" charset="0"/>
            </a:rPr>
            <a:t>(momentos con los que medimos acontecimientos)  y el </a:t>
          </a:r>
          <a:r>
            <a:rPr lang="es-CL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rPr>
            <a:t>Tiempo Histórico</a:t>
          </a:r>
          <a:r>
            <a:rPr lang="es-CL" sz="2000" kern="1200" dirty="0">
              <a:latin typeface="Ink Free" panose="03080402000500000000" pitchFamily="66" charset="0"/>
            </a:rPr>
            <a:t> (Construcción mental de los historiadores)</a:t>
          </a:r>
        </a:p>
      </dsp:txBody>
      <dsp:txXfrm>
        <a:off x="66098" y="2135574"/>
        <a:ext cx="9735597" cy="798788"/>
      </dsp:txXfrm>
    </dsp:sp>
    <dsp:sp modelId="{BA801239-E76C-464F-A97E-A06E8A47969A}">
      <dsp:nvSpPr>
        <dsp:cNvPr id="0" name=""/>
        <dsp:cNvSpPr/>
      </dsp:nvSpPr>
      <dsp:spPr>
        <a:xfrm>
          <a:off x="66098" y="3217394"/>
          <a:ext cx="8852352" cy="490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kern="1200" dirty="0">
              <a:latin typeface="Freestyle Script" panose="030804020302050B0404" pitchFamily="66" charset="0"/>
            </a:rPr>
            <a:t>Herramientas de Medición del Tiempo</a:t>
          </a:r>
        </a:p>
      </dsp:txBody>
      <dsp:txXfrm>
        <a:off x="66098" y="3217394"/>
        <a:ext cx="8852352" cy="490165"/>
      </dsp:txXfrm>
    </dsp:sp>
    <dsp:sp modelId="{D03332B5-7BF2-46F0-A764-5CC34FA316E4}">
      <dsp:nvSpPr>
        <dsp:cNvPr id="0" name=""/>
        <dsp:cNvSpPr/>
      </dsp:nvSpPr>
      <dsp:spPr>
        <a:xfrm>
          <a:off x="2240433" y="3579567"/>
          <a:ext cx="1261687" cy="998486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B589DD-833C-4A63-8986-0370E1ABB291}">
      <dsp:nvSpPr>
        <dsp:cNvPr id="0" name=""/>
        <dsp:cNvSpPr/>
      </dsp:nvSpPr>
      <dsp:spPr>
        <a:xfrm>
          <a:off x="2998284" y="3579567"/>
          <a:ext cx="1261687" cy="998486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33560C-8B03-4A4A-9011-F5B7CDC0C74F}">
      <dsp:nvSpPr>
        <dsp:cNvPr id="0" name=""/>
        <dsp:cNvSpPr/>
      </dsp:nvSpPr>
      <dsp:spPr>
        <a:xfrm>
          <a:off x="3756734" y="3579567"/>
          <a:ext cx="1261687" cy="998486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25B101-DBDC-407E-9D97-18123D636166}">
      <dsp:nvSpPr>
        <dsp:cNvPr id="0" name=""/>
        <dsp:cNvSpPr/>
      </dsp:nvSpPr>
      <dsp:spPr>
        <a:xfrm>
          <a:off x="4514585" y="3579567"/>
          <a:ext cx="1261687" cy="998486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DCF84A-63AE-4E58-80A1-83D6054D91BE}">
      <dsp:nvSpPr>
        <dsp:cNvPr id="0" name=""/>
        <dsp:cNvSpPr/>
      </dsp:nvSpPr>
      <dsp:spPr>
        <a:xfrm>
          <a:off x="5273035" y="3579567"/>
          <a:ext cx="1261687" cy="998486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C33D5-36EE-4493-A6CD-B8A751ABC93F}">
      <dsp:nvSpPr>
        <dsp:cNvPr id="0" name=""/>
        <dsp:cNvSpPr/>
      </dsp:nvSpPr>
      <dsp:spPr>
        <a:xfrm>
          <a:off x="6030886" y="3579567"/>
          <a:ext cx="1261687" cy="998486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62FA2-2A40-45D0-B9F7-42369C7C803F}">
      <dsp:nvSpPr>
        <dsp:cNvPr id="0" name=""/>
        <dsp:cNvSpPr/>
      </dsp:nvSpPr>
      <dsp:spPr>
        <a:xfrm>
          <a:off x="6789336" y="3579567"/>
          <a:ext cx="1261687" cy="998486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F38AAD-F8F8-4C4D-9C43-B77DAADE2ABC}">
      <dsp:nvSpPr>
        <dsp:cNvPr id="0" name=""/>
        <dsp:cNvSpPr/>
      </dsp:nvSpPr>
      <dsp:spPr>
        <a:xfrm>
          <a:off x="66098" y="3679416"/>
          <a:ext cx="9810589" cy="7987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rPr>
            <a:t>Línea de Tiempo</a:t>
          </a:r>
          <a:r>
            <a:rPr lang="es-CL" sz="2000" kern="1200" dirty="0">
              <a:latin typeface="Ink Free" panose="03080402000500000000" pitchFamily="66" charset="0"/>
            </a:rPr>
            <a:t>, muestra ordenación de hechos, permite apreciar la ubicación de los hechos y dimensionar su magnitud.</a:t>
          </a:r>
        </a:p>
      </dsp:txBody>
      <dsp:txXfrm>
        <a:off x="66098" y="3679416"/>
        <a:ext cx="9810589" cy="7987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B9C690-A61B-4F45-9D05-56467309168C}">
      <dsp:nvSpPr>
        <dsp:cNvPr id="0" name=""/>
        <dsp:cNvSpPr/>
      </dsp:nvSpPr>
      <dsp:spPr>
        <a:xfrm>
          <a:off x="3953" y="188530"/>
          <a:ext cx="2377306" cy="950922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0" kern="1200" dirty="0">
              <a:solidFill>
                <a:schemeClr val="tx1"/>
              </a:solidFill>
              <a:latin typeface="Pristina" panose="03060402040406080204" pitchFamily="66" charset="0"/>
            </a:rPr>
            <a:t>1. ¿Entre qué años se desarrolló la Prehistoria?</a:t>
          </a:r>
        </a:p>
      </dsp:txBody>
      <dsp:txXfrm>
        <a:off x="3953" y="188530"/>
        <a:ext cx="2377306" cy="950922"/>
      </dsp:txXfrm>
    </dsp:sp>
    <dsp:sp modelId="{98D6D13B-0DAF-4F69-A668-99936665FA96}">
      <dsp:nvSpPr>
        <dsp:cNvPr id="0" name=""/>
        <dsp:cNvSpPr/>
      </dsp:nvSpPr>
      <dsp:spPr>
        <a:xfrm>
          <a:off x="3953" y="1139452"/>
          <a:ext cx="2377306" cy="281088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L" sz="2000" b="0" kern="1200" dirty="0">
            <a:solidFill>
              <a:schemeClr val="tx1"/>
            </a:solidFill>
            <a:latin typeface="Pristina" panose="03060402040406080204" pitchFamily="66" charset="0"/>
          </a:endParaRPr>
        </a:p>
      </dsp:txBody>
      <dsp:txXfrm>
        <a:off x="3953" y="1139452"/>
        <a:ext cx="2377306" cy="2810880"/>
      </dsp:txXfrm>
    </dsp:sp>
    <dsp:sp modelId="{2C724977-2A69-40CD-8AAF-676CB4BE568A}">
      <dsp:nvSpPr>
        <dsp:cNvPr id="0" name=""/>
        <dsp:cNvSpPr/>
      </dsp:nvSpPr>
      <dsp:spPr>
        <a:xfrm>
          <a:off x="2714082" y="188530"/>
          <a:ext cx="2377306" cy="950922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0" kern="1200" dirty="0">
              <a:solidFill>
                <a:schemeClr val="tx1"/>
              </a:solidFill>
              <a:latin typeface="Pristina" panose="03060402040406080204" pitchFamily="66" charset="0"/>
            </a:rPr>
            <a:t>2. ¿En cual de estos periodos ocurrió el nacimiento de Cristo?</a:t>
          </a:r>
        </a:p>
      </dsp:txBody>
      <dsp:txXfrm>
        <a:off x="2714082" y="188530"/>
        <a:ext cx="2377306" cy="950922"/>
      </dsp:txXfrm>
    </dsp:sp>
    <dsp:sp modelId="{5DF5D74C-92A3-4CB3-BA7B-15CCDE4044B7}">
      <dsp:nvSpPr>
        <dsp:cNvPr id="0" name=""/>
        <dsp:cNvSpPr/>
      </dsp:nvSpPr>
      <dsp:spPr>
        <a:xfrm>
          <a:off x="2714082" y="1139452"/>
          <a:ext cx="2377306" cy="281088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L" sz="2000" b="0" kern="1200" dirty="0">
            <a:solidFill>
              <a:schemeClr val="tx1"/>
            </a:solidFill>
            <a:latin typeface="Pristina" panose="03060402040406080204" pitchFamily="66" charset="0"/>
          </a:endParaRPr>
        </a:p>
      </dsp:txBody>
      <dsp:txXfrm>
        <a:off x="2714082" y="1139452"/>
        <a:ext cx="2377306" cy="2810880"/>
      </dsp:txXfrm>
    </dsp:sp>
    <dsp:sp modelId="{BB6F8D0D-EFE1-4CE9-A87D-2953DB3CA0C9}">
      <dsp:nvSpPr>
        <dsp:cNvPr id="0" name=""/>
        <dsp:cNvSpPr/>
      </dsp:nvSpPr>
      <dsp:spPr>
        <a:xfrm>
          <a:off x="5424211" y="188530"/>
          <a:ext cx="2377306" cy="950922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0" kern="1200" dirty="0">
              <a:solidFill>
                <a:schemeClr val="tx1"/>
              </a:solidFill>
              <a:latin typeface="Pristina" panose="03060402040406080204" pitchFamily="66" charset="0"/>
            </a:rPr>
            <a:t>3. ¿Entre qué siglos ocurrió la Edad Moderna?</a:t>
          </a:r>
        </a:p>
      </dsp:txBody>
      <dsp:txXfrm>
        <a:off x="5424211" y="188530"/>
        <a:ext cx="2377306" cy="950922"/>
      </dsp:txXfrm>
    </dsp:sp>
    <dsp:sp modelId="{1830EC7A-0A97-410D-A315-5CECA0AB2887}">
      <dsp:nvSpPr>
        <dsp:cNvPr id="0" name=""/>
        <dsp:cNvSpPr/>
      </dsp:nvSpPr>
      <dsp:spPr>
        <a:xfrm>
          <a:off x="5424211" y="1139452"/>
          <a:ext cx="2377306" cy="281088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000" b="0" kern="1200" dirty="0">
              <a:solidFill>
                <a:schemeClr val="tx1"/>
              </a:solidFill>
              <a:latin typeface="Pristina" panose="03060402040406080204" pitchFamily="66" charset="0"/>
            </a:rPr>
            <a:t> </a:t>
          </a:r>
        </a:p>
      </dsp:txBody>
      <dsp:txXfrm>
        <a:off x="5424211" y="1139452"/>
        <a:ext cx="2377306" cy="2810880"/>
      </dsp:txXfrm>
    </dsp:sp>
    <dsp:sp modelId="{1E3620BE-7B18-4D30-93DD-7C90C408AD1B}">
      <dsp:nvSpPr>
        <dsp:cNvPr id="0" name=""/>
        <dsp:cNvSpPr/>
      </dsp:nvSpPr>
      <dsp:spPr>
        <a:xfrm>
          <a:off x="8134341" y="226748"/>
          <a:ext cx="2377306" cy="1270841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0" kern="1200" dirty="0">
              <a:solidFill>
                <a:schemeClr val="tx1"/>
              </a:solidFill>
              <a:latin typeface="Pristina" panose="03060402040406080204" pitchFamily="66" charset="0"/>
            </a:rPr>
            <a:t>4. ¿A qué siglo corresponde la caída del imperio romano de occidente?</a:t>
          </a:r>
        </a:p>
      </dsp:txBody>
      <dsp:txXfrm>
        <a:off x="8134341" y="226748"/>
        <a:ext cx="2377306" cy="1270841"/>
      </dsp:txXfrm>
    </dsp:sp>
    <dsp:sp modelId="{17D6743F-B96E-40EC-8200-642AA54E1A76}">
      <dsp:nvSpPr>
        <dsp:cNvPr id="0" name=""/>
        <dsp:cNvSpPr/>
      </dsp:nvSpPr>
      <dsp:spPr>
        <a:xfrm>
          <a:off x="8134341" y="1574024"/>
          <a:ext cx="2377306" cy="233808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E2C02-D29F-467C-BC69-61FBD44463B1}">
      <dsp:nvSpPr>
        <dsp:cNvPr id="0" name=""/>
        <dsp:cNvSpPr/>
      </dsp:nvSpPr>
      <dsp:spPr>
        <a:xfrm>
          <a:off x="5450874" y="424812"/>
          <a:ext cx="3152159" cy="3913764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0" rIns="280035" bIns="62230" numCol="1" spcCol="1270" anchor="ctr" anchorCtr="0">
          <a:noAutofit/>
        </a:bodyPr>
        <a:lstStyle/>
        <a:p>
          <a:pPr marL="0" lvl="0" indent="0" algn="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900" kern="1200" dirty="0"/>
            <a:t>2.</a:t>
          </a:r>
        </a:p>
      </dsp:txBody>
      <dsp:txXfrm rot="16200000">
        <a:off x="6427666" y="1757460"/>
        <a:ext cx="3484859" cy="819561"/>
      </dsp:txXfrm>
    </dsp:sp>
    <dsp:sp modelId="{CEE0E2D0-DEAC-4E32-8C30-626FDABB51B8}">
      <dsp:nvSpPr>
        <dsp:cNvPr id="0" name=""/>
        <dsp:cNvSpPr/>
      </dsp:nvSpPr>
      <dsp:spPr>
        <a:xfrm>
          <a:off x="450253" y="21431"/>
          <a:ext cx="3535325" cy="44463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0" rIns="285750" bIns="63500" numCol="1" spcCol="1270" anchor="ctr" anchorCtr="0">
          <a:noAutofit/>
        </a:bodyPr>
        <a:lstStyle/>
        <a:p>
          <a:pPr marL="0" lvl="0" indent="0" algn="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5000" kern="1200" dirty="0"/>
            <a:t>1.</a:t>
          </a:r>
        </a:p>
      </dsp:txBody>
      <dsp:txXfrm rot="16200000">
        <a:off x="1757585" y="1304268"/>
        <a:ext cx="3484859" cy="919184"/>
      </dsp:txXfrm>
    </dsp:sp>
    <dsp:sp modelId="{FADFD4E9-65CB-4D33-9EA0-9A1E7843B6D8}">
      <dsp:nvSpPr>
        <dsp:cNvPr id="0" name=""/>
        <dsp:cNvSpPr/>
      </dsp:nvSpPr>
      <dsp:spPr>
        <a:xfrm>
          <a:off x="514686" y="0"/>
          <a:ext cx="2689916" cy="446776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>
              <a:solidFill>
                <a:schemeClr val="tx1"/>
              </a:solidFill>
              <a:latin typeface="Ink Free" panose="03080402000500000000" pitchFamily="66" charset="0"/>
            </a:rPr>
            <a:t>¿Cuántos años y décadas tiene un siglo?, ¿Cuantos siglos tiene un milenio? ¿Cuántos siglos y milenios han pasado desde  la aparición del ser humano ?</a:t>
          </a:r>
        </a:p>
      </dsp:txBody>
      <dsp:txXfrm>
        <a:off x="514686" y="0"/>
        <a:ext cx="2689916" cy="4467768"/>
      </dsp:txXfrm>
    </dsp:sp>
    <dsp:sp modelId="{1C11E295-0C72-462E-82A6-CD3D3DE030F4}">
      <dsp:nvSpPr>
        <dsp:cNvPr id="0" name=""/>
        <dsp:cNvSpPr/>
      </dsp:nvSpPr>
      <dsp:spPr>
        <a:xfrm>
          <a:off x="5533201" y="532557"/>
          <a:ext cx="2285202" cy="393521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>
              <a:solidFill>
                <a:schemeClr val="tx1"/>
              </a:solidFill>
              <a:latin typeface="Ink Free" panose="03080402000500000000" pitchFamily="66" charset="0"/>
            </a:rPr>
            <a:t>¿Qué dificultades tiene representar toda la historia de la humanidad, desde la prehistoria hasta hoy?</a:t>
          </a:r>
        </a:p>
      </dsp:txBody>
      <dsp:txXfrm>
        <a:off x="5533201" y="532557"/>
        <a:ext cx="2285202" cy="39352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909FA2-A24A-40D5-B109-4336B375F662}">
      <dsp:nvSpPr>
        <dsp:cNvPr id="0" name=""/>
        <dsp:cNvSpPr/>
      </dsp:nvSpPr>
      <dsp:spPr>
        <a:xfrm>
          <a:off x="115601" y="126917"/>
          <a:ext cx="2204507" cy="4667100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0" rIns="211455" bIns="46990" numCol="1" spcCol="1270" anchor="ctr" anchorCtr="0">
          <a:noAutofit/>
        </a:bodyPr>
        <a:lstStyle/>
        <a:p>
          <a:pPr marL="0" lvl="0" indent="0" algn="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700" kern="1200" dirty="0"/>
            <a:t>3.</a:t>
          </a:r>
        </a:p>
      </dsp:txBody>
      <dsp:txXfrm rot="16200000">
        <a:off x="155819" y="1669279"/>
        <a:ext cx="3657895" cy="573171"/>
      </dsp:txXfrm>
    </dsp:sp>
    <dsp:sp modelId="{698884D0-D3A1-4A33-80A3-0000726EAF16}">
      <dsp:nvSpPr>
        <dsp:cNvPr id="0" name=""/>
        <dsp:cNvSpPr/>
      </dsp:nvSpPr>
      <dsp:spPr>
        <a:xfrm>
          <a:off x="110277" y="975138"/>
          <a:ext cx="1991890" cy="296908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>
              <a:solidFill>
                <a:schemeClr val="tx1"/>
              </a:solidFill>
              <a:latin typeface="Ink Free" panose="03080402000500000000" pitchFamily="66" charset="0"/>
            </a:rPr>
            <a:t>Ubica en el reloj de la historia el nombre de los periodos o edades que corresponda</a:t>
          </a:r>
        </a:p>
      </dsp:txBody>
      <dsp:txXfrm>
        <a:off x="110277" y="975138"/>
        <a:ext cx="1991890" cy="2969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>
            <a:extLst>
              <a:ext uri="{FF2B5EF4-FFF2-40B4-BE49-F238E27FC236}">
                <a16:creationId xmlns:a16="http://schemas.microsoft.com/office/drawing/2014/main" id="{6A3B9C56-C0B1-6242-AE0F-393A874817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9E9775A7-F083-C84F-A94E-A72D9389D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F7685-6A15-6E4E-9571-265E3D896008}" type="datetimeFigureOut">
              <a:rPr lang="es-CL"/>
              <a:pPr>
                <a:defRPr/>
              </a:pPr>
              <a:t>31-03-20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C9353BA6-A1C1-4447-A998-5531C3F63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51773142-0E73-6743-AE9C-C884460C0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3C4BC7-029C-D844-9913-1577852C3CD9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942585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96478F-D6B6-D443-913C-5F2B4D23D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BD58F-2A44-A14F-986E-DC04F9AF2F30}" type="datetimeFigureOut">
              <a:rPr lang="es-CL"/>
              <a:pPr>
                <a:defRPr/>
              </a:pPr>
              <a:t>31-03-20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FFA9C0-D269-A147-81C4-17AB71F55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EC4591-3249-4A40-B4C3-F84E3A24D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B7A88-2E2E-7C4D-B3B5-3C2DE3CE0736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61519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4FB4E9-178F-6440-B9F8-A9247DEC9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8A642-3E3F-8449-B093-DE0CD455966D}" type="datetimeFigureOut">
              <a:rPr lang="es-CL"/>
              <a:pPr>
                <a:defRPr/>
              </a:pPr>
              <a:t>31-03-20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E6DFC8-C351-BB41-96DF-B05D10CBC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EA9F1B-0B0E-7640-B27E-F53923BD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4A4B71-00B8-6244-B639-B704F411115D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24160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D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8242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>
            <a:extLst>
              <a:ext uri="{FF2B5EF4-FFF2-40B4-BE49-F238E27FC236}">
                <a16:creationId xmlns:a16="http://schemas.microsoft.com/office/drawing/2014/main" id="{9E90F8A5-0BE9-824D-9070-CE6752AB74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B9E6E542-8167-E24C-A2E5-C4522D2D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E7E68-B2E3-D94A-BF79-1030A3FBD722}" type="datetimeFigureOut">
              <a:rPr lang="es-CL"/>
              <a:pPr>
                <a:defRPr/>
              </a:pPr>
              <a:t>31-03-20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750691A7-F8A5-6A4D-A8A7-A61731A1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D9B5EB5E-8FBD-844B-B712-40409F891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1AE163-771A-3B44-8180-50922BB8061E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13314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13C2C7-4064-9F47-9FA4-D7EEA8D8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F5D05-F9F7-4440-A5DF-14CA42D524EE}" type="datetimeFigureOut">
              <a:rPr lang="es-CL"/>
              <a:pPr>
                <a:defRPr/>
              </a:pPr>
              <a:t>31-03-20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C82438-7EC8-B341-8A08-FBDA59E48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85FEAC-68A5-7E40-B5D3-ACCEC660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3E46C-BC69-174C-AD8F-5B43571DEC46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732040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477CE352-17D0-C346-A58D-EE2219F47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EA927-7AD0-D644-9097-C7C5C9501694}" type="datetimeFigureOut">
              <a:rPr lang="es-CL"/>
              <a:pPr>
                <a:defRPr/>
              </a:pPr>
              <a:t>31-03-20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831DDFCC-CBB6-5440-B76B-A9154F4B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9D5BE7D-928E-3E42-9AC3-8D93FF6DC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08DCA-07E0-0043-921D-10C87B893F98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75022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EFBF8FB4-5E97-F847-AE14-035B8DE3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5BBDF-2728-C045-89AF-49B17F799187}" type="datetimeFigureOut">
              <a:rPr lang="es-CL"/>
              <a:pPr>
                <a:defRPr/>
              </a:pPr>
              <a:t>31-03-20</a:t>
            </a:fld>
            <a:endParaRPr lang="es-CL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F96F90C0-6995-DB40-864C-EFA5264F8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393685E2-7E37-B248-B7DD-B0E8DD8DD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72E8C-8C91-AD41-8472-6C3875ABF87F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839574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277B6126-2342-F74F-9A5D-F40E5C84E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4E1E4-41F4-2944-9FDF-D82E4AB31CEB}" type="datetimeFigureOut">
              <a:rPr lang="es-CL"/>
              <a:pPr>
                <a:defRPr/>
              </a:pPr>
              <a:t>31-03-20</a:t>
            </a:fld>
            <a:endParaRPr lang="es-CL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4753CF6B-E21E-FA46-8365-A72635EE3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84BD68B3-368D-4347-B21F-D6F175A07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7AA353-4351-1748-98FF-395A921F402F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571176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DF9DBF09-51E0-1640-A91B-42D34756A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5442C-F8CD-5E49-8A8A-4893F2B73FD8}" type="datetimeFigureOut">
              <a:rPr lang="es-CL"/>
              <a:pPr>
                <a:defRPr/>
              </a:pPr>
              <a:t>31-03-20</a:t>
            </a:fld>
            <a:endParaRPr lang="es-CL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40D00DE6-ABFA-2841-90F6-60680F5C9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C556FC04-ED45-A349-BE4F-9E7CC3805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20B63-699F-074C-A276-AAAE3CC1AB03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4224614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0C339150-60AA-5F45-B932-ECBC9FEFC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C14F3-FFEE-8C41-839E-61B0A8D77DAC}" type="datetimeFigureOut">
              <a:rPr lang="es-CL"/>
              <a:pPr>
                <a:defRPr/>
              </a:pPr>
              <a:t>31-03-20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6086CAF7-AC6B-C04A-BCAB-DA99844B0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5BA86521-833E-EE42-A4C0-A369DC06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B82ADF-E433-164A-9910-367ECC5A6028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76558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215EE1FC-2DEE-3840-9A33-769A9661F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B1ED-C9BB-FE4C-AFCE-37231DC8171D}" type="datetimeFigureOut">
              <a:rPr lang="es-CL"/>
              <a:pPr>
                <a:defRPr/>
              </a:pPr>
              <a:t>31-03-20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ACAA34D8-8A52-C14B-8EFC-F7B0D73A9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216124F-3DFF-F44E-BCD7-C836AD434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AC860-4B6D-3246-818E-A3E2D1E11964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777851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76B4CB93-BACA-644D-AF2C-12945C1DE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modificar el estilo de título del patrón</a:t>
            </a:r>
            <a:endParaRPr lang="es-CL" altLang="es-CL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B50C8240-346B-B348-A326-36C6D563C6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modificar los estilos de texto del patrón</a:t>
            </a:r>
          </a:p>
          <a:p>
            <a:pPr lvl="1"/>
            <a:r>
              <a:rPr lang="es-ES" altLang="es-CL"/>
              <a:t>Segundo nivel</a:t>
            </a:r>
          </a:p>
          <a:p>
            <a:pPr lvl="2"/>
            <a:r>
              <a:rPr lang="es-ES" altLang="es-CL"/>
              <a:t>Tercer nivel</a:t>
            </a:r>
          </a:p>
          <a:p>
            <a:pPr lvl="3"/>
            <a:r>
              <a:rPr lang="es-ES" altLang="es-CL"/>
              <a:t>Cuarto nivel</a:t>
            </a:r>
          </a:p>
          <a:p>
            <a:pPr lvl="4"/>
            <a:r>
              <a:rPr lang="es-ES" altLang="es-CL"/>
              <a:t>Quinto nivel</a:t>
            </a:r>
            <a:endParaRPr lang="es-CL" alt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3445EF-11B4-A14C-9822-8FE18A7E1F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B99F46-044C-CB46-82D9-4D0A57C98A5F}" type="datetimeFigureOut">
              <a:rPr lang="es-CL"/>
              <a:pPr>
                <a:defRPr/>
              </a:pPr>
              <a:t>31-03-20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C00DDB-8F63-9F44-8FC7-B23796C13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6B1F84-6BC6-BB46-B140-B7A7E7AEE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B9B5FE6-B3DC-8A45-A98F-69BDD2C75A42}" type="slidenum">
              <a:rPr lang="es-CL" altLang="es-CL"/>
              <a:pPr/>
              <a:t>‹Nº›</a:t>
            </a:fld>
            <a:endParaRPr lang="es-CL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8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kcarrasco@cldv.c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4">
            <a:extLst>
              <a:ext uri="{FF2B5EF4-FFF2-40B4-BE49-F238E27FC236}">
                <a16:creationId xmlns:a16="http://schemas.microsoft.com/office/drawing/2014/main" id="{2B3AD4CC-0925-5446-AB8A-EEE159EFD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ítulo 1">
            <a:extLst>
              <a:ext uri="{FF2B5EF4-FFF2-40B4-BE49-F238E27FC236}">
                <a16:creationId xmlns:a16="http://schemas.microsoft.com/office/drawing/2014/main" id="{60327CA3-1BE0-4F46-9807-1D59E6543A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0825" y="868362"/>
            <a:ext cx="9144000" cy="2387600"/>
          </a:xfrm>
        </p:spPr>
        <p:txBody>
          <a:bodyPr/>
          <a:lstStyle/>
          <a:p>
            <a:r>
              <a:rPr lang="es-CL" altLang="es-CL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Historia Nº3</a:t>
            </a:r>
            <a:br>
              <a:rPr lang="es-CL" altLang="es-CL" sz="4800" dirty="0"/>
            </a:br>
            <a:br>
              <a:rPr lang="es-CL" altLang="es-CL" sz="4800" dirty="0"/>
            </a:br>
            <a:r>
              <a:rPr lang="es-CL" altLang="es-CL" sz="4800" dirty="0"/>
              <a:t>Unidad 1:</a:t>
            </a:r>
            <a:br>
              <a:rPr lang="es-CL" altLang="es-CL" sz="4800" dirty="0"/>
            </a:br>
            <a:r>
              <a:rPr lang="es-CL" altLang="es-CL" sz="4800" dirty="0"/>
              <a:t>Origen de las Civilizaciones</a:t>
            </a:r>
          </a:p>
        </p:txBody>
      </p:sp>
      <p:sp>
        <p:nvSpPr>
          <p:cNvPr id="5124" name="Subtítulo 2">
            <a:extLst>
              <a:ext uri="{FF2B5EF4-FFF2-40B4-BE49-F238E27FC236}">
                <a16:creationId xmlns:a16="http://schemas.microsoft.com/office/drawing/2014/main" id="{1C16D18E-0DAE-5A4D-AEA6-FFBA2F2F127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altLang="es-CL" sz="2800" dirty="0"/>
              <a:t>Lección 2: Evolución biológica y cultural de los seres humanos</a:t>
            </a:r>
          </a:p>
          <a:p>
            <a:r>
              <a:rPr lang="es-ES" altLang="es-CL" dirty="0"/>
              <a:t>Séptimo Básico</a:t>
            </a:r>
          </a:p>
          <a:p>
            <a:r>
              <a:rPr lang="es-CL" altLang="es-CL" dirty="0"/>
              <a:t>Profesora Katherine Carrasco Cayuela</a:t>
            </a:r>
          </a:p>
          <a:p>
            <a:endParaRPr lang="es-CL" altLang="es-CL" dirty="0"/>
          </a:p>
        </p:txBody>
      </p:sp>
    </p:spTree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15B23DE-8674-7745-8971-099BD2934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1525588"/>
            <a:ext cx="74326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ítulo 1">
            <a:extLst>
              <a:ext uri="{FF2B5EF4-FFF2-40B4-BE49-F238E27FC236}">
                <a16:creationId xmlns:a16="http://schemas.microsoft.com/office/drawing/2014/main" id="{411BDF8A-FA8C-D846-90F3-C487049EA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1688"/>
          </a:xfrm>
        </p:spPr>
        <p:txBody>
          <a:bodyPr/>
          <a:lstStyle/>
          <a:p>
            <a:r>
              <a:rPr lang="es-CL" altLang="es-CL" sz="3200"/>
              <a:t>La Prehistoria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69C9A8D0-3D8C-0448-B745-C9802FBED6B9}"/>
              </a:ext>
            </a:extLst>
          </p:cNvPr>
          <p:cNvSpPr/>
          <p:nvPr/>
        </p:nvSpPr>
        <p:spPr>
          <a:xfrm>
            <a:off x="1500188" y="1433513"/>
            <a:ext cx="2719387" cy="8667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dirty="0">
                <a:latin typeface="Ink Free" panose="03080402000500000000" pitchFamily="66" charset="0"/>
              </a:rPr>
              <a:t>La prehistoria forma parte del pasado de la humanidad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8010CB5F-F04F-F249-8D29-AF1989EC638B}"/>
              </a:ext>
            </a:extLst>
          </p:cNvPr>
          <p:cNvSpPr/>
          <p:nvPr/>
        </p:nvSpPr>
        <p:spPr>
          <a:xfrm>
            <a:off x="9188450" y="3705225"/>
            <a:ext cx="2719388" cy="8651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dirty="0">
                <a:latin typeface="Ink Free" panose="03080402000500000000" pitchFamily="66" charset="0"/>
              </a:rPr>
              <a:t>Se diferencian 3 etapas: Paleolítico, Neolítico y Edad de los metales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35087B06-CACA-5A42-A0FF-748432A12A3E}"/>
              </a:ext>
            </a:extLst>
          </p:cNvPr>
          <p:cNvSpPr/>
          <p:nvPr/>
        </p:nvSpPr>
        <p:spPr>
          <a:xfrm>
            <a:off x="9231313" y="1771650"/>
            <a:ext cx="2719387" cy="8651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dirty="0">
                <a:latin typeface="Ink Free" panose="03080402000500000000" pitchFamily="66" charset="0"/>
              </a:rPr>
              <a:t>Es la etapa mas larga y duró 5millones de años</a:t>
            </a:r>
          </a:p>
        </p:txBody>
      </p:sp>
      <p:cxnSp>
        <p:nvCxnSpPr>
          <p:cNvPr id="12" name="Conector curvado 11">
            <a:extLst>
              <a:ext uri="{FF2B5EF4-FFF2-40B4-BE49-F238E27FC236}">
                <a16:creationId xmlns:a16="http://schemas.microsoft.com/office/drawing/2014/main" id="{731BD032-C786-3E48-96F1-30E3A29FEB90}"/>
              </a:ext>
            </a:extLst>
          </p:cNvPr>
          <p:cNvCxnSpPr/>
          <p:nvPr/>
        </p:nvCxnSpPr>
        <p:spPr>
          <a:xfrm rot="16200000" flipH="1">
            <a:off x="2776538" y="2382838"/>
            <a:ext cx="1268412" cy="1103312"/>
          </a:xfrm>
          <a:prstGeom prst="curvedConnector3">
            <a:avLst>
              <a:gd name="adj1" fmla="val 32928"/>
            </a:avLst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curvado 15">
            <a:extLst>
              <a:ext uri="{FF2B5EF4-FFF2-40B4-BE49-F238E27FC236}">
                <a16:creationId xmlns:a16="http://schemas.microsoft.com/office/drawing/2014/main" id="{025015C4-4E6E-EA43-A48D-41883C319FE1}"/>
              </a:ext>
            </a:extLst>
          </p:cNvPr>
          <p:cNvCxnSpPr>
            <a:stCxn id="10" idx="1"/>
          </p:cNvCxnSpPr>
          <p:nvPr/>
        </p:nvCxnSpPr>
        <p:spPr>
          <a:xfrm rot="10800000" flipV="1">
            <a:off x="8061325" y="2203450"/>
            <a:ext cx="1169988" cy="1081088"/>
          </a:xfrm>
          <a:prstGeom prst="curvedConnector3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curvado 17">
            <a:extLst>
              <a:ext uri="{FF2B5EF4-FFF2-40B4-BE49-F238E27FC236}">
                <a16:creationId xmlns:a16="http://schemas.microsoft.com/office/drawing/2014/main" id="{35626ED8-A1F0-8B40-BD20-1402BED38F27}"/>
              </a:ext>
            </a:extLst>
          </p:cNvPr>
          <p:cNvCxnSpPr>
            <a:stCxn id="9" idx="1"/>
          </p:cNvCxnSpPr>
          <p:nvPr/>
        </p:nvCxnSpPr>
        <p:spPr>
          <a:xfrm rot="10800000" flipV="1">
            <a:off x="8151813" y="4138613"/>
            <a:ext cx="1036637" cy="779462"/>
          </a:xfrm>
          <a:prstGeom prst="curvedConnector3">
            <a:avLst>
              <a:gd name="adj1" fmla="val 65079"/>
            </a:avLst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B1491-C2E5-664F-AA6E-51570DF70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538163"/>
            <a:ext cx="10515600" cy="681037"/>
          </a:xfrm>
        </p:spPr>
        <p:txBody>
          <a:bodyPr/>
          <a:lstStyle/>
          <a:p>
            <a:pPr>
              <a:defRPr/>
            </a:pPr>
            <a:r>
              <a:rPr lang="es-C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 3</a:t>
            </a:r>
            <a:r>
              <a:rPr lang="es-CL" sz="3200" dirty="0"/>
              <a:t>:</a:t>
            </a:r>
            <a:r>
              <a:rPr lang="es-CL" sz="3600" dirty="0"/>
              <a:t> </a:t>
            </a:r>
            <a:r>
              <a:rPr lang="es-CL" sz="2000" dirty="0"/>
              <a:t>Observa el reloj de la historia, luego responde las preguntas 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100280B6-B1E8-8E41-A6CF-A64751B6C7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0830498"/>
              </p:ext>
            </p:extLst>
          </p:nvPr>
        </p:nvGraphicFramePr>
        <p:xfrm>
          <a:off x="1301503" y="1219200"/>
          <a:ext cx="10142621" cy="4467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n 3">
            <a:extLst>
              <a:ext uri="{FF2B5EF4-FFF2-40B4-BE49-F238E27FC236}">
                <a16:creationId xmlns:a16="http://schemas.microsoft.com/office/drawing/2014/main" id="{FCAB89EA-75F5-084F-8194-2A552EA01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276225"/>
            <a:ext cx="6011862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1C81269A-B7ED-344C-AB33-153B380BC2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6094496"/>
              </p:ext>
            </p:extLst>
          </p:nvPr>
        </p:nvGraphicFramePr>
        <p:xfrm>
          <a:off x="1261746" y="274154"/>
          <a:ext cx="2586789" cy="4896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0D191D-3660-C444-95DA-5731BE74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13"/>
            <a:ext cx="10515600" cy="492125"/>
          </a:xfrm>
        </p:spPr>
        <p:txBody>
          <a:bodyPr/>
          <a:lstStyle/>
          <a:p>
            <a:pPr algn="ctr">
              <a:defRPr/>
            </a:pPr>
            <a:r>
              <a:rPr lang="es-ES" sz="2800" dirty="0">
                <a:solidFill>
                  <a:schemeClr val="accent2">
                    <a:lumMod val="50000"/>
                  </a:schemeClr>
                </a:solidFill>
                <a:ea typeface="ＭＳ Ｐゴシック" charset="0"/>
              </a:rPr>
              <a:t>INDICADORES DE PUNTAJE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6DA25829-91E2-A445-9376-518A0237F5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0869648"/>
              </p:ext>
            </p:extLst>
          </p:nvPr>
        </p:nvGraphicFramePr>
        <p:xfrm>
          <a:off x="268153" y="572205"/>
          <a:ext cx="11688725" cy="617074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99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7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2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9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4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54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4429">
                <a:tc rowSpan="2" gridSpan="2">
                  <a:txBody>
                    <a:bodyPr/>
                    <a:lstStyle/>
                    <a:p>
                      <a:pPr algn="ctr"/>
                      <a:endParaRPr lang="es-ES" sz="1800" dirty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es-ES" sz="1800" dirty="0">
                          <a:latin typeface="Arial Narrow" panose="020B0606020202030204" pitchFamily="34" charset="0"/>
                        </a:rPr>
                        <a:t>INDICADORES</a:t>
                      </a:r>
                    </a:p>
                    <a:p>
                      <a:pPr algn="l"/>
                      <a:r>
                        <a:rPr lang="es-ES" sz="1400" dirty="0">
                          <a:latin typeface="Arial Narrow" panose="020B0606020202030204" pitchFamily="34" charset="0"/>
                        </a:rPr>
                        <a:t>El alumno/a</a:t>
                      </a:r>
                    </a:p>
                  </a:txBody>
                  <a:tcPr marT="45709" marB="45709"/>
                </a:tc>
                <a:tc rowSpan="2" hMerge="1"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 marT="45709" marB="45709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latin typeface="Arial Narrow" panose="020B0606020202030204" pitchFamily="34" charset="0"/>
                        </a:rPr>
                        <a:t>Autoevaluación</a:t>
                      </a:r>
                      <a:r>
                        <a:rPr lang="es-ES" sz="1400" dirty="0">
                          <a:latin typeface="Arial Narrow" panose="020B0606020202030204" pitchFamily="34" charset="0"/>
                        </a:rPr>
                        <a:t> ¿CÓMO LO </a:t>
                      </a:r>
                    </a:p>
                    <a:p>
                      <a:pPr algn="ctr"/>
                      <a:r>
                        <a:rPr lang="es-ES" sz="1400" dirty="0">
                          <a:latin typeface="Arial Narrow" panose="020B0606020202030204" pitchFamily="34" charset="0"/>
                        </a:rPr>
                        <a:t>HICE?</a:t>
                      </a:r>
                    </a:p>
                  </a:txBody>
                  <a:tcPr marT="45709" marB="45709"/>
                </a:tc>
                <a:tc hMerge="1"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 marT="45709" marB="45709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Narrow" panose="020B0606020202030204" pitchFamily="34" charset="0"/>
                        </a:rPr>
                        <a:t>PTJE IDEAL</a:t>
                      </a:r>
                    </a:p>
                  </a:txBody>
                  <a:tcPr marT="45709" marB="45709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Narrow" panose="020B0606020202030204" pitchFamily="34" charset="0"/>
                        </a:rPr>
                        <a:t>PTJE REAL</a:t>
                      </a: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798">
                <a:tc gridSpan="2" vMerge="1"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 marT="45709" marB="45709"/>
                </a:tc>
                <a:tc hMerge="1" vMerge="1">
                  <a:txBody>
                    <a:bodyPr/>
                    <a:lstStyle/>
                    <a:p>
                      <a:pPr algn="l"/>
                      <a:endParaRPr lang="es-ES" sz="14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Narrow" panose="020B0606020202030204" pitchFamily="34" charset="0"/>
                        </a:rPr>
                        <a:t>Sí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marT="45709" marB="45709"/>
                </a:tc>
                <a:tc vMerge="1"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 marT="45709" marB="45709"/>
                </a:tc>
                <a:tc vMerge="1"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320">
                <a:tc rowSpan="4"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Narrow" panose="020B0606020202030204" pitchFamily="34" charset="0"/>
                        </a:rPr>
                        <a:t>ACTITUDINAL</a:t>
                      </a:r>
                    </a:p>
                  </a:txBody>
                  <a:tcPr marT="45709" marB="45709" vert="vert270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Arial Narrow" panose="020B0606020202030204" pitchFamily="34" charset="0"/>
                        </a:rPr>
                        <a:t>1. Desarrolla</a:t>
                      </a:r>
                      <a:r>
                        <a:rPr lang="es-ES" sz="1400" baseline="0" dirty="0">
                          <a:latin typeface="Arial Narrow" panose="020B0606020202030204" pitchFamily="34" charset="0"/>
                        </a:rPr>
                        <a:t> su trabajo en forma individual, según indicaciones dadas. </a:t>
                      </a:r>
                      <a:endParaRPr lang="es-ES" sz="1400" dirty="0">
                        <a:latin typeface="Arial Narrow" panose="020B0606020202030204" pitchFamily="34" charset="0"/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320">
                <a:tc vMerge="1">
                  <a:txBody>
                    <a:bodyPr/>
                    <a:lstStyle/>
                    <a:p>
                      <a:endParaRPr lang="es-E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Arial Narrow" panose="020B0606020202030204" pitchFamily="34" charset="0"/>
                        </a:rPr>
                        <a:t>2. Presenta</a:t>
                      </a:r>
                      <a:r>
                        <a:rPr lang="es-ES" sz="1400" baseline="0" dirty="0">
                          <a:latin typeface="Arial Narrow" panose="020B0606020202030204" pitchFamily="34" charset="0"/>
                        </a:rPr>
                        <a:t> un trabajo que evidencia originalidad. No se observa plagio total o parcial de ningún tipo. </a:t>
                      </a:r>
                      <a:endParaRPr lang="es-ES" sz="1400" dirty="0">
                        <a:latin typeface="Arial Narrow" panose="020B0606020202030204" pitchFamily="34" charset="0"/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32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Arial Narrow" panose="020B0606020202030204" pitchFamily="34" charset="0"/>
                        </a:rPr>
                        <a:t>3. Sigue   instrucciones de envío, según indicaciones entregadas por la profesora.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409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>
                          <a:latin typeface="Arial Narrow" panose="020B0606020202030204" pitchFamily="34" charset="0"/>
                        </a:rPr>
                        <a:t>4.</a:t>
                      </a:r>
                      <a:r>
                        <a:rPr lang="es-ES" sz="140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ES" sz="1400" dirty="0">
                          <a:latin typeface="Arial Narrow" panose="020B0606020202030204" pitchFamily="34" charset="0"/>
                        </a:rPr>
                        <a:t>Es puntual en</a:t>
                      </a:r>
                      <a:r>
                        <a:rPr lang="es-ES" sz="1400" baseline="0" dirty="0">
                          <a:latin typeface="Arial Narrow" panose="020B0606020202030204" pitchFamily="34" charset="0"/>
                        </a:rPr>
                        <a:t> el cumplimiento de plazos </a:t>
                      </a:r>
                      <a:r>
                        <a:rPr lang="es-ES" sz="1400" dirty="0">
                          <a:latin typeface="Arial Narrow" panose="020B0606020202030204" pitchFamily="34" charset="0"/>
                        </a:rPr>
                        <a:t>en el</a:t>
                      </a:r>
                      <a:r>
                        <a:rPr lang="es-ES" sz="1400" baseline="0" dirty="0">
                          <a:latin typeface="Arial Narrow" panose="020B0606020202030204" pitchFamily="34" charset="0"/>
                        </a:rPr>
                        <a:t> envío del Módulo: </a:t>
                      </a:r>
                      <a:r>
                        <a:rPr lang="es-ES" sz="1400" b="1" u="sng" baseline="0" dirty="0">
                          <a:latin typeface="Arial Narrow" panose="020B0606020202030204" pitchFamily="34" charset="0"/>
                        </a:rPr>
                        <a:t>Jueves 09 de Abril </a:t>
                      </a:r>
                      <a:r>
                        <a:rPr lang="es-ES" sz="1400" baseline="0" dirty="0">
                          <a:latin typeface="Arial Narrow" panose="020B0606020202030204" pitchFamily="34" charset="0"/>
                        </a:rPr>
                        <a:t>a las 13:00 </a:t>
                      </a:r>
                      <a:r>
                        <a:rPr lang="es-ES" sz="1400" baseline="0" dirty="0" err="1">
                          <a:latin typeface="Arial Narrow" panose="020B0606020202030204" pitchFamily="34" charset="0"/>
                        </a:rPr>
                        <a:t>hrs</a:t>
                      </a:r>
                      <a:r>
                        <a:rPr lang="es-ES" sz="1400" baseline="0" dirty="0">
                          <a:latin typeface="Arial Narrow" panose="020B0606020202030204" pitchFamily="34" charset="0"/>
                        </a:rPr>
                        <a:t>.</a:t>
                      </a:r>
                      <a:endParaRPr lang="es-ES" sz="1400" dirty="0">
                        <a:latin typeface="Arial Narrow" panose="020B0606020202030204" pitchFamily="34" charset="0"/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6048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dirty="0">
                          <a:latin typeface="Arial Narrow" panose="020B0606020202030204" pitchFamily="34" charset="0"/>
                        </a:rPr>
                        <a:t>PROCEDIMENTAL</a:t>
                      </a:r>
                    </a:p>
                  </a:txBody>
                  <a:tcPr marT="45709" marB="45709" vert="vert27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dirty="0">
                          <a:latin typeface="Arial Narrow" panose="020B0606020202030204" pitchFamily="34" charset="0"/>
                        </a:rPr>
                        <a:t>5.Evidencia </a:t>
                      </a:r>
                      <a:r>
                        <a:rPr lang="es-CL" sz="1400" baseline="0" dirty="0">
                          <a:latin typeface="Arial Narrow" panose="020B0606020202030204" pitchFamily="34" charset="0"/>
                        </a:rPr>
                        <a:t>un alto nivel de compromiso y responsabilidad con su autoaprendizaje, reflexionando y completando autoevaluación, inserta en esta Pauta de Cotejo. </a:t>
                      </a:r>
                      <a:endParaRPr lang="es-CL" sz="1400" dirty="0">
                        <a:latin typeface="Arial Narrow" panose="020B0606020202030204" pitchFamily="34" charset="0"/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6048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1400" dirty="0"/>
                    </a:p>
                  </a:txBody>
                  <a:tcPr marT="45709" marB="45709" vert="vert27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dirty="0">
                          <a:latin typeface="Arial Narrow" panose="020B0606020202030204" pitchFamily="34" charset="0"/>
                        </a:rPr>
                        <a:t>6. Desarrolla las</a:t>
                      </a:r>
                      <a:r>
                        <a:rPr lang="es-CL" sz="1400" baseline="0" dirty="0">
                          <a:latin typeface="Arial Narrow" panose="020B0606020202030204" pitchFamily="34" charset="0"/>
                        </a:rPr>
                        <a:t> actividades </a:t>
                      </a:r>
                      <a:r>
                        <a:rPr lang="es-CL" sz="1400" dirty="0">
                          <a:latin typeface="Arial Narrow" panose="020B0606020202030204" pitchFamily="34" charset="0"/>
                        </a:rPr>
                        <a:t>demostrando una excelente redacción, caligrafía  y uso</a:t>
                      </a:r>
                      <a:r>
                        <a:rPr lang="es-CL" sz="1400" baseline="0" dirty="0">
                          <a:latin typeface="Arial Narrow" panose="020B0606020202030204" pitchFamily="34" charset="0"/>
                        </a:rPr>
                        <a:t> de adecuado</a:t>
                      </a:r>
                      <a:r>
                        <a:rPr lang="es-CL" sz="1400" dirty="0">
                          <a:latin typeface="Arial Narrow" panose="020B0606020202030204" pitchFamily="34" charset="0"/>
                        </a:rPr>
                        <a:t> vocabulario para</a:t>
                      </a:r>
                      <a:r>
                        <a:rPr lang="es-CL" sz="1400" baseline="0" dirty="0">
                          <a:latin typeface="Arial Narrow" panose="020B0606020202030204" pitchFamily="34" charset="0"/>
                        </a:rPr>
                        <a:t> expresar sus respuestas.</a:t>
                      </a:r>
                      <a:r>
                        <a:rPr lang="es-CL" sz="1400" dirty="0">
                          <a:latin typeface="Arial Narrow" panose="020B0606020202030204" pitchFamily="34" charset="0"/>
                        </a:rPr>
                        <a:t> 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320">
                <a:tc vMerge="1">
                  <a:txBody>
                    <a:bodyPr/>
                    <a:lstStyle/>
                    <a:p>
                      <a:endParaRPr lang="es-E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Arial Narrow" panose="020B0606020202030204" pitchFamily="34" charset="0"/>
                        </a:rPr>
                        <a:t>7. </a:t>
                      </a:r>
                      <a:r>
                        <a:rPr lang="es-CL" sz="1400" baseline="0" dirty="0">
                          <a:latin typeface="Arial Narrow" panose="020B0606020202030204" pitchFamily="34" charset="0"/>
                        </a:rPr>
                        <a:t>D</a:t>
                      </a:r>
                      <a:r>
                        <a:rPr lang="es-CL" sz="1400" dirty="0">
                          <a:latin typeface="Arial Narrow" panose="020B0606020202030204" pitchFamily="34" charset="0"/>
                        </a:rPr>
                        <a:t>esarrolla las actividades demostrando una excelente ortografía acentual, puntual y literal.</a:t>
                      </a:r>
                      <a:r>
                        <a:rPr lang="es-ES" sz="1400" dirty="0">
                          <a:latin typeface="Arial Narrow" panose="020B0606020202030204" pitchFamily="34" charset="0"/>
                        </a:rPr>
                        <a:t> 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320">
                <a:tc rowSpan="4"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Narrow" panose="020B0606020202030204" pitchFamily="34" charset="0"/>
                        </a:rPr>
                        <a:t>CONCEPTUAL</a:t>
                      </a:r>
                    </a:p>
                  </a:txBody>
                  <a:tcPr marT="45709" marB="45709" vert="vert270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Arial Narrow" panose="020B0606020202030204" pitchFamily="34" charset="0"/>
                        </a:rPr>
                        <a:t>8. Completa</a:t>
                      </a:r>
                      <a:r>
                        <a:rPr lang="es-ES" sz="1400" baseline="0" dirty="0">
                          <a:latin typeface="Arial Narrow" panose="020B0606020202030204" pitchFamily="34" charset="0"/>
                        </a:rPr>
                        <a:t> correctamente las preguntas 1,2,3 y 4 de actividad  Inicial,  escribiendo las respuestas en esta presentación.</a:t>
                      </a:r>
                      <a:endParaRPr lang="es-ES" sz="1400" dirty="0">
                        <a:latin typeface="Arial Narrow" panose="020B0606020202030204" pitchFamily="34" charset="0"/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6048">
                <a:tc vMerge="1">
                  <a:txBody>
                    <a:bodyPr/>
                    <a:lstStyle/>
                    <a:p>
                      <a:endParaRPr lang="es-E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Arial Narrow" panose="020B0606020202030204" pitchFamily="34" charset="0"/>
                        </a:rPr>
                        <a:t>9. Completa correctamente</a:t>
                      </a:r>
                      <a:r>
                        <a:rPr lang="es-ES" sz="1400" baseline="0" dirty="0">
                          <a:latin typeface="Arial Narrow" panose="020B0606020202030204" pitchFamily="34" charset="0"/>
                        </a:rPr>
                        <a:t> las preguntas 1,2 y 3 en el texto de estudio  e insertando fotografía de sus respuestas en esta presentación </a:t>
                      </a:r>
                      <a:endParaRPr lang="es-ES" sz="1400" dirty="0">
                        <a:latin typeface="Arial Narrow" panose="020B0606020202030204" pitchFamily="34" charset="0"/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571">
                <a:tc vMerge="1">
                  <a:txBody>
                    <a:bodyPr/>
                    <a:lstStyle/>
                    <a:p>
                      <a:endParaRPr lang="es-E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Arial Narrow" panose="020B0606020202030204" pitchFamily="34" charset="0"/>
                        </a:rPr>
                        <a:t>10.Responde correctamente  las preguntas 1 y 2 de la Actividad 3</a:t>
                      </a:r>
                      <a:r>
                        <a:rPr lang="es-ES" sz="1400" baseline="0" dirty="0">
                          <a:latin typeface="Arial Narrow" panose="020B0606020202030204" pitchFamily="34" charset="0"/>
                        </a:rPr>
                        <a:t>, escribiendo las respuestas en esta presentación.</a:t>
                      </a:r>
                      <a:endParaRPr lang="es-ES" sz="1400" dirty="0">
                        <a:latin typeface="Arial Narrow" panose="020B0606020202030204" pitchFamily="34" charset="0"/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06048">
                <a:tc vMerge="1"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 marT="45709" marB="45709" vert="vert270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Arial Narrow" panose="020B0606020202030204" pitchFamily="34" charset="0"/>
                        </a:rPr>
                        <a:t>11. Responde correctamente  la pregunta 3 de la Actividad 3</a:t>
                      </a:r>
                      <a:r>
                        <a:rPr lang="es-ES" sz="1400" baseline="0" dirty="0">
                          <a:latin typeface="Arial Narrow" panose="020B0606020202030204" pitchFamily="34" charset="0"/>
                        </a:rPr>
                        <a:t>, indicando al menos  escribiendo al menos 5 periodos de la historia de la humanidad presentes en el reloj de la historia y escribiendo las respuestas en esta presentación</a:t>
                      </a:r>
                      <a:endParaRPr lang="es-ES" sz="1400" dirty="0">
                        <a:latin typeface="Arial Narrow" panose="020B0606020202030204" pitchFamily="34" charset="0"/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8320">
                <a:tc gridSpan="4">
                  <a:txBody>
                    <a:bodyPr/>
                    <a:lstStyle/>
                    <a:p>
                      <a:pPr algn="r"/>
                      <a:r>
                        <a:rPr lang="es-ES" sz="1400" b="1" dirty="0"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T="45709" marB="45709"/>
                </a:tc>
                <a:tc hMerge="1">
                  <a:txBody>
                    <a:bodyPr/>
                    <a:lstStyle/>
                    <a:p>
                      <a:endParaRPr lang="es-ES" sz="1800" dirty="0"/>
                    </a:p>
                  </a:txBody>
                  <a:tcPr marT="45709" marB="45709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Narrow" panose="020B0606020202030204" pitchFamily="34" charset="0"/>
                        </a:rPr>
                        <a:t>52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FD2AB1D-2CEE-CB4C-B63A-34C7F2694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94" y="3584394"/>
            <a:ext cx="2974674" cy="31457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4C23EE-7F9A-684C-9C0F-C0A7B196B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4363"/>
            <a:ext cx="10515600" cy="48498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es-CL" dirty="0"/>
              <a:t>Realice las actividades en el espacio asignado de esta presentación.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s-CL" dirty="0"/>
              <a:t>Una vez realizada la actividad propuesta  envíe </a:t>
            </a:r>
            <a:r>
              <a:rPr lang="es-CL" dirty="0" err="1"/>
              <a:t>ppt</a:t>
            </a:r>
            <a:r>
              <a:rPr lang="es-CL" dirty="0"/>
              <a:t>. Indicando</a:t>
            </a:r>
          </a:p>
          <a:p>
            <a:pPr algn="ctr">
              <a:buFont typeface="Wingdings" panose="05000000000000000000" pitchFamily="2" charset="2"/>
              <a:buChar char="ü"/>
              <a:defRPr/>
            </a:pPr>
            <a:r>
              <a:rPr lang="es-CL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Nombre_Apellido_Curso</a:t>
            </a:r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CL" dirty="0"/>
              <a:t>en el asunto al siguiente correo electrónico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s-C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kcarrasco@cldv.cl</a:t>
            </a:r>
            <a:endParaRPr lang="es-C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C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Plazo de entrega</a:t>
            </a:r>
            <a:r>
              <a:rPr lang="es-C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Jueves 09 de Abril 13:00 hrs.</a:t>
            </a:r>
          </a:p>
          <a:p>
            <a:pPr>
              <a:defRPr/>
            </a:pP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>
            <a:extLst>
              <a:ext uri="{FF2B5EF4-FFF2-40B4-BE49-F238E27FC236}">
                <a16:creationId xmlns:a16="http://schemas.microsoft.com/office/drawing/2014/main" id="{14516019-F345-9D47-8152-09290546A5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altLang="es-CL"/>
              <a:t>Contenidos de la Lección</a:t>
            </a:r>
          </a:p>
        </p:txBody>
      </p:sp>
      <p:sp>
        <p:nvSpPr>
          <p:cNvPr id="6147" name="Marcador de contenido 2">
            <a:extLst>
              <a:ext uri="{FF2B5EF4-FFF2-40B4-BE49-F238E27FC236}">
                <a16:creationId xmlns:a16="http://schemas.microsoft.com/office/drawing/2014/main" id="{67F5D4DD-1537-E642-83BB-62208281C3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3695700" cy="1766888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s-ES" altLang="es-CL"/>
              <a:t>Aprendizajes Previos</a:t>
            </a:r>
          </a:p>
          <a:p>
            <a:pPr>
              <a:buFont typeface="Wingdings" pitchFamily="2" charset="2"/>
              <a:buChar char="ü"/>
            </a:pPr>
            <a:r>
              <a:rPr lang="es-ES" altLang="es-CL"/>
              <a:t>Evaluación Inicial</a:t>
            </a:r>
          </a:p>
          <a:p>
            <a:pPr>
              <a:buFont typeface="Wingdings" pitchFamily="2" charset="2"/>
              <a:buChar char="ü"/>
            </a:pPr>
            <a:r>
              <a:rPr lang="es-ES" altLang="es-CL"/>
              <a:t>Actividad Formativa</a:t>
            </a:r>
            <a:endParaRPr lang="es-CL" alt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664BD83-153D-824D-B734-46A205FCB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" r="7208"/>
          <a:stretch>
            <a:fillRect/>
          </a:stretch>
        </p:blipFill>
        <p:spPr bwMode="auto">
          <a:xfrm>
            <a:off x="7407275" y="519113"/>
            <a:ext cx="43783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00D355F-DB91-3D41-954D-C2D8490CF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147888"/>
            <a:ext cx="28956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B6E3E58-DBDD-474D-B48F-41BBAC673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3" y="2159000"/>
            <a:ext cx="33432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4CF8918-5AE4-AB41-846F-64C03A333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3" y="3441700"/>
            <a:ext cx="3008312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2ED4470-A659-4449-B227-06BC70F45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4" b="6976"/>
          <a:stretch>
            <a:fillRect/>
          </a:stretch>
        </p:blipFill>
        <p:spPr bwMode="auto">
          <a:xfrm>
            <a:off x="8529638" y="4340225"/>
            <a:ext cx="172085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>
            <a:extLst>
              <a:ext uri="{FF2B5EF4-FFF2-40B4-BE49-F238E27FC236}">
                <a16:creationId xmlns:a16="http://schemas.microsoft.com/office/drawing/2014/main" id="{AD0D3360-3818-C74C-97DD-CB23BD579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CL"/>
              <a:t>Objetivo de la Lección </a:t>
            </a:r>
            <a:endParaRPr lang="es-CL" altLang="es-CL"/>
          </a:p>
        </p:txBody>
      </p:sp>
      <p:sp>
        <p:nvSpPr>
          <p:cNvPr id="7171" name="Marcador de contenido 2">
            <a:extLst>
              <a:ext uri="{FF2B5EF4-FFF2-40B4-BE49-F238E27FC236}">
                <a16:creationId xmlns:a16="http://schemas.microsoft.com/office/drawing/2014/main" id="{BB4EFF18-7E8C-7849-8C35-E9094A85F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47913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s-ES" altLang="es-CL"/>
              <a:t>Explican las principales etapas del proceso de evolución de la especie humana, utilizando líneas temporales y distintos recursos para ilustrar el proceso.</a:t>
            </a:r>
            <a:endParaRPr lang="es-CL" altLang="es-C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>
            <a:extLst>
              <a:ext uri="{FF2B5EF4-FFF2-40B4-BE49-F238E27FC236}">
                <a16:creationId xmlns:a16="http://schemas.microsoft.com/office/drawing/2014/main" id="{47C2CFEA-7C44-A343-B6FA-3C11D9A07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0"/>
            <a:ext cx="10515600" cy="570296"/>
          </a:xfrm>
        </p:spPr>
        <p:txBody>
          <a:bodyPr/>
          <a:lstStyle/>
          <a:p>
            <a:r>
              <a:rPr lang="es-CL" altLang="es-CL" dirty="0"/>
              <a:t>Aprendizajes Previos</a:t>
            </a:r>
          </a:p>
        </p:txBody>
      </p:sp>
      <p:sp>
        <p:nvSpPr>
          <p:cNvPr id="8195" name="Marcador de contenido 4">
            <a:extLst>
              <a:ext uri="{FF2B5EF4-FFF2-40B4-BE49-F238E27FC236}">
                <a16:creationId xmlns:a16="http://schemas.microsoft.com/office/drawing/2014/main" id="{BD168C80-B1B8-5B4E-99F6-6057CEDE7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6729" y="183549"/>
            <a:ext cx="4013200" cy="466725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s-CL" altLang="es-CL" dirty="0">
                <a:latin typeface="Bradley Hand ITC" panose="020F0502020204030204" pitchFamily="34" charset="0"/>
              </a:rPr>
              <a:t>Lo que tenemos que saber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72EC046-4DB9-3C47-BD6C-0A59445E5C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718234"/>
              </p:ext>
            </p:extLst>
          </p:nvPr>
        </p:nvGraphicFramePr>
        <p:xfrm>
          <a:off x="1032071" y="650274"/>
          <a:ext cx="9942786" cy="4579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n 3">
            <a:extLst>
              <a:ext uri="{FF2B5EF4-FFF2-40B4-BE49-F238E27FC236}">
                <a16:creationId xmlns:a16="http://schemas.microsoft.com/office/drawing/2014/main" id="{5D457176-799F-A548-A620-44F303269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"/>
          <a:stretch>
            <a:fillRect/>
          </a:stretch>
        </p:blipFill>
        <p:spPr bwMode="auto">
          <a:xfrm>
            <a:off x="0" y="96838"/>
            <a:ext cx="12192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3D8AFF-9F6B-364F-83F5-9992EEAF2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5500"/>
          </a:xfrm>
        </p:spPr>
        <p:txBody>
          <a:bodyPr/>
          <a:lstStyle/>
          <a:p>
            <a:pPr>
              <a:defRPr/>
            </a:pPr>
            <a:r>
              <a:rPr lang="es-C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 inicial</a:t>
            </a:r>
            <a:r>
              <a:rPr lang="es-CL" sz="3600" dirty="0"/>
              <a:t>: </a:t>
            </a:r>
            <a:r>
              <a:rPr lang="es-CL" sz="2000" dirty="0"/>
              <a:t>Observa atentamente la cronología de la diapositiva anterior, luego responde las siguientes preguntas.</a:t>
            </a:r>
            <a:endParaRPr lang="es-CL" sz="3600" dirty="0"/>
          </a:p>
        </p:txBody>
      </p:sp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03CD5B60-E142-CA4B-8D34-8B4F7D9D50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0106556"/>
              </p:ext>
            </p:extLst>
          </p:nvPr>
        </p:nvGraphicFramePr>
        <p:xfrm>
          <a:off x="838199" y="1191125"/>
          <a:ext cx="10515601" cy="413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3">
            <a:extLst>
              <a:ext uri="{FF2B5EF4-FFF2-40B4-BE49-F238E27FC236}">
                <a16:creationId xmlns:a16="http://schemas.microsoft.com/office/drawing/2014/main" id="{A9858286-9D3A-B34F-9573-A5B517118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962025"/>
            <a:ext cx="6770687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645B057-2EC3-3A41-927B-27C2B4FE6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163" y="149225"/>
            <a:ext cx="11109325" cy="1679575"/>
          </a:xfrm>
        </p:spPr>
        <p:txBody>
          <a:bodyPr/>
          <a:lstStyle/>
          <a:p>
            <a:pPr>
              <a:defRPr/>
            </a:pPr>
            <a:r>
              <a:rPr lang="es-C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 2</a:t>
            </a:r>
            <a:r>
              <a:rPr lang="es-CL" sz="2400" dirty="0"/>
              <a:t>: Pon atención a las siguientes instrucciones</a:t>
            </a:r>
            <a:br>
              <a:rPr lang="es-CL" sz="2400" dirty="0"/>
            </a:br>
            <a:br>
              <a:rPr lang="es-CL" sz="2400" dirty="0"/>
            </a:br>
            <a:r>
              <a:rPr lang="es-CL" sz="2000" dirty="0"/>
              <a:t>1</a:t>
            </a:r>
            <a:r>
              <a:rPr lang="es-CL" sz="2400" dirty="0"/>
              <a:t>. </a:t>
            </a:r>
            <a:r>
              <a:rPr lang="es-CL" sz="2000" dirty="0"/>
              <a:t>Observa la imagen, luego responde  las preguntas que se presentan en la </a:t>
            </a:r>
            <a:r>
              <a:rPr lang="es-C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paginas 34 – 35 </a:t>
            </a:r>
            <a:r>
              <a:rPr lang="es-CL" sz="2000" dirty="0"/>
              <a:t>de tu libro.</a:t>
            </a:r>
            <a:br>
              <a:rPr lang="es-CL" sz="2000" dirty="0"/>
            </a:br>
            <a:r>
              <a:rPr lang="es-CL" sz="2000" dirty="0"/>
              <a:t>2. Responde en el </a:t>
            </a:r>
            <a:r>
              <a:rPr lang="es-C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espacio asignado de tu texto de estudio.</a:t>
            </a:r>
            <a:br>
              <a:rPr lang="es-C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2000" dirty="0"/>
              <a:t>3.</a:t>
            </a:r>
            <a:r>
              <a:rPr lang="es-C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Fotografía tus respuestas </a:t>
            </a:r>
            <a:r>
              <a:rPr lang="es-CL" sz="2000" dirty="0"/>
              <a:t>y pégalas en la diapositiva N° 8</a:t>
            </a:r>
            <a:br>
              <a:rPr lang="es-CL" sz="2000" dirty="0"/>
            </a:br>
            <a:endParaRPr lang="es-CL" sz="2000" dirty="0"/>
          </a:p>
        </p:txBody>
      </p:sp>
      <p:pic>
        <p:nvPicPr>
          <p:cNvPr id="11268" name="Imagen 4">
            <a:extLst>
              <a:ext uri="{FF2B5EF4-FFF2-40B4-BE49-F238E27FC236}">
                <a16:creationId xmlns:a16="http://schemas.microsoft.com/office/drawing/2014/main" id="{9BFAE678-94D7-4F4F-8DF2-EEEDA5C60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 t="37036" r="55099" b="43857"/>
          <a:stretch>
            <a:fillRect/>
          </a:stretch>
        </p:blipFill>
        <p:spPr bwMode="auto">
          <a:xfrm>
            <a:off x="284163" y="1828800"/>
            <a:ext cx="4708525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Imagen 6">
            <a:extLst>
              <a:ext uri="{FF2B5EF4-FFF2-40B4-BE49-F238E27FC236}">
                <a16:creationId xmlns:a16="http://schemas.microsoft.com/office/drawing/2014/main" id="{010030FF-58B2-1D40-BDD2-1C7374A6E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7" t="39995" r="44342" b="29640"/>
          <a:stretch>
            <a:fillRect/>
          </a:stretch>
        </p:blipFill>
        <p:spPr bwMode="auto">
          <a:xfrm>
            <a:off x="212725" y="3382963"/>
            <a:ext cx="5008563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Imagen 7">
            <a:extLst>
              <a:ext uri="{FF2B5EF4-FFF2-40B4-BE49-F238E27FC236}">
                <a16:creationId xmlns:a16="http://schemas.microsoft.com/office/drawing/2014/main" id="{8FBCA454-0944-4443-92F1-9F8E87211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7" t="30167" r="10493" b="57547"/>
          <a:stretch>
            <a:fillRect/>
          </a:stretch>
        </p:blipFill>
        <p:spPr bwMode="auto">
          <a:xfrm>
            <a:off x="212725" y="5384800"/>
            <a:ext cx="39338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Imagen 8">
            <a:extLst>
              <a:ext uri="{FF2B5EF4-FFF2-40B4-BE49-F238E27FC236}">
                <a16:creationId xmlns:a16="http://schemas.microsoft.com/office/drawing/2014/main" id="{8817D19F-F91E-6B46-ADF1-BE60B0121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8" t="60532" r="10001" b="28761"/>
          <a:stretch>
            <a:fillRect/>
          </a:stretch>
        </p:blipFill>
        <p:spPr bwMode="auto">
          <a:xfrm>
            <a:off x="4146550" y="5392738"/>
            <a:ext cx="4224338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>
            <a:extLst>
              <a:ext uri="{FF2B5EF4-FFF2-40B4-BE49-F238E27FC236}">
                <a16:creationId xmlns:a16="http://schemas.microsoft.com/office/drawing/2014/main" id="{E71BCE99-1047-A745-8B3C-DD3DDEE98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363"/>
            <a:ext cx="10515600" cy="728662"/>
          </a:xfrm>
        </p:spPr>
        <p:txBody>
          <a:bodyPr/>
          <a:lstStyle/>
          <a:p>
            <a:pPr algn="ctr"/>
            <a:r>
              <a:rPr lang="es-CL" altLang="es-CL" sz="2800"/>
              <a:t>Pega aquí la fotografía de la actividad terminada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>
            <a:extLst>
              <a:ext uri="{FF2B5EF4-FFF2-40B4-BE49-F238E27FC236}">
                <a16:creationId xmlns:a16="http://schemas.microsoft.com/office/drawing/2014/main" id="{A1D13E7D-F149-8448-9378-EACABDC4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1688"/>
          </a:xfrm>
        </p:spPr>
        <p:txBody>
          <a:bodyPr/>
          <a:lstStyle/>
          <a:p>
            <a:r>
              <a:rPr lang="es-CL" altLang="es-CL" sz="3200"/>
              <a:t>¿Cuándo Comienza la historia de la humanidad?</a:t>
            </a:r>
          </a:p>
        </p:txBody>
      </p:sp>
      <p:sp>
        <p:nvSpPr>
          <p:cNvPr id="23" name="Cinta perforada 22">
            <a:extLst>
              <a:ext uri="{FF2B5EF4-FFF2-40B4-BE49-F238E27FC236}">
                <a16:creationId xmlns:a16="http://schemas.microsoft.com/office/drawing/2014/main" id="{E5FC3B54-97C1-5D4D-A124-4FC5296791DE}"/>
              </a:ext>
            </a:extLst>
          </p:cNvPr>
          <p:cNvSpPr/>
          <p:nvPr/>
        </p:nvSpPr>
        <p:spPr>
          <a:xfrm>
            <a:off x="4070350" y="1155700"/>
            <a:ext cx="4090988" cy="1166813"/>
          </a:xfrm>
          <a:prstGeom prst="flowChartPunchedTap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3200" dirty="0">
                <a:latin typeface="Pristina" panose="03060402040406080204" pitchFamily="66" charset="0"/>
              </a:rPr>
              <a:t>Historia de la Humanidad</a:t>
            </a:r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367156C7-E469-8442-BDEF-1E1BDAA03BBB}"/>
              </a:ext>
            </a:extLst>
          </p:cNvPr>
          <p:cNvSpPr/>
          <p:nvPr/>
        </p:nvSpPr>
        <p:spPr>
          <a:xfrm>
            <a:off x="685799" y="2687054"/>
            <a:ext cx="3489159" cy="2057400"/>
          </a:xfrm>
          <a:prstGeom prst="roundRect">
            <a:avLst>
              <a:gd name="adj" fmla="val 28363"/>
            </a:avLst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dirty="0">
                <a:latin typeface="Ink Free" panose="03080402000500000000" pitchFamily="66" charset="0"/>
              </a:rPr>
              <a:t>La historia de la humanidad comenzó con la aparición de los 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primeros antepasados </a:t>
            </a:r>
            <a:r>
              <a:rPr lang="es-CL" dirty="0">
                <a:latin typeface="Ink Free" panose="03080402000500000000" pitchFamily="66" charset="0"/>
              </a:rPr>
              <a:t>en la tierra </a:t>
            </a:r>
            <a:r>
              <a:rPr lang="es-CL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(5 millones de años).</a:t>
            </a:r>
          </a:p>
          <a:p>
            <a:pPr algn="ctr">
              <a:defRPr/>
            </a:pPr>
            <a:endParaRPr lang="es-CL" dirty="0"/>
          </a:p>
        </p:txBody>
      </p:sp>
      <p:sp>
        <p:nvSpPr>
          <p:cNvPr id="26" name="Rectángulo redondeado 25">
            <a:extLst>
              <a:ext uri="{FF2B5EF4-FFF2-40B4-BE49-F238E27FC236}">
                <a16:creationId xmlns:a16="http://schemas.microsoft.com/office/drawing/2014/main" id="{8A31DC0F-E457-1041-A1B4-D5BA2C734B13}"/>
              </a:ext>
            </a:extLst>
          </p:cNvPr>
          <p:cNvSpPr/>
          <p:nvPr/>
        </p:nvSpPr>
        <p:spPr>
          <a:xfrm>
            <a:off x="7251032" y="2699085"/>
            <a:ext cx="3625516" cy="2033337"/>
          </a:xfrm>
          <a:prstGeom prst="roundRect">
            <a:avLst>
              <a:gd name="adj" fmla="val 23176"/>
            </a:avLst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>
                <a:latin typeface="Ink Free" panose="03080402000500000000" pitchFamily="66" charset="0"/>
              </a:rPr>
              <a:t>Si lo comparamos con la edad de la tierra </a:t>
            </a:r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(4.600 millones de años aprox.) </a:t>
            </a:r>
            <a:r>
              <a:rPr lang="es-ES" dirty="0">
                <a:latin typeface="Ink Free" panose="03080402000500000000" pitchFamily="66" charset="0"/>
              </a:rPr>
              <a:t>nos damos cuenta que gran parte de la historia de nuestro planeta </a:t>
            </a:r>
            <a:r>
              <a:rPr lang="es-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transcurrió sin la presencia humana.</a:t>
            </a:r>
          </a:p>
          <a:p>
            <a:pPr algn="ctr">
              <a:defRPr/>
            </a:pPr>
            <a:endParaRPr lang="es-CL" dirty="0"/>
          </a:p>
        </p:txBody>
      </p:sp>
      <p:cxnSp>
        <p:nvCxnSpPr>
          <p:cNvPr id="28" name="Conector curvado 27">
            <a:extLst>
              <a:ext uri="{FF2B5EF4-FFF2-40B4-BE49-F238E27FC236}">
                <a16:creationId xmlns:a16="http://schemas.microsoft.com/office/drawing/2014/main" id="{0D20E4F7-B962-F94B-B818-4522D18BB481}"/>
              </a:ext>
            </a:extLst>
          </p:cNvPr>
          <p:cNvCxnSpPr>
            <a:stCxn id="23" idx="3"/>
            <a:endCxn id="0" idx="0"/>
          </p:cNvCxnSpPr>
          <p:nvPr/>
        </p:nvCxnSpPr>
        <p:spPr>
          <a:xfrm>
            <a:off x="8161338" y="1738313"/>
            <a:ext cx="901700" cy="960437"/>
          </a:xfrm>
          <a:prstGeom prst="curvedConnector2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curvado 29">
            <a:extLst>
              <a:ext uri="{FF2B5EF4-FFF2-40B4-BE49-F238E27FC236}">
                <a16:creationId xmlns:a16="http://schemas.microsoft.com/office/drawing/2014/main" id="{31E1694D-C85F-7149-ADF5-BFA67973F733}"/>
              </a:ext>
            </a:extLst>
          </p:cNvPr>
          <p:cNvCxnSpPr>
            <a:stCxn id="23" idx="1"/>
            <a:endCxn id="0" idx="0"/>
          </p:cNvCxnSpPr>
          <p:nvPr/>
        </p:nvCxnSpPr>
        <p:spPr>
          <a:xfrm rot="10800000" flipV="1">
            <a:off x="2430463" y="1738313"/>
            <a:ext cx="1639887" cy="949325"/>
          </a:xfrm>
          <a:prstGeom prst="curvedConnector2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809</Words>
  <Application>Microsoft Macintosh PowerPoint</Application>
  <PresentationFormat>Panorámica</PresentationFormat>
  <Paragraphs>83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4" baseType="lpstr">
      <vt:lpstr>Arial</vt:lpstr>
      <vt:lpstr>Arial Narrow</vt:lpstr>
      <vt:lpstr>Bradley Hand ITC</vt:lpstr>
      <vt:lpstr>Calibri</vt:lpstr>
      <vt:lpstr>Calibri Light</vt:lpstr>
      <vt:lpstr>Freestyle Script</vt:lpstr>
      <vt:lpstr>Ink Free</vt:lpstr>
      <vt:lpstr>Pristina</vt:lpstr>
      <vt:lpstr>Wingdings</vt:lpstr>
      <vt:lpstr>Tema de Office</vt:lpstr>
      <vt:lpstr>Historia Nº3  Unidad 1: Origen de las Civilizaciones</vt:lpstr>
      <vt:lpstr>Contenidos de la Lección</vt:lpstr>
      <vt:lpstr>Objetivo de la Lección </vt:lpstr>
      <vt:lpstr>Aprendizajes Previos</vt:lpstr>
      <vt:lpstr>Presentación de PowerPoint</vt:lpstr>
      <vt:lpstr>Evaluación inicial: Observa atentamente la cronología de la diapositiva anterior, luego responde las siguientes preguntas.</vt:lpstr>
      <vt:lpstr>Actividad 2: Pon atención a las siguientes instrucciones  1. Observa la imagen, luego responde  las preguntas que se presentan en la paginas 34 – 35 de tu libro. 2. Responde en el espacio asignado de tu texto de estudio. 3. Fotografía tus respuestas y pégalas en la diapositiva N° 8 </vt:lpstr>
      <vt:lpstr>Pega aquí la fotografía de la actividad terminada</vt:lpstr>
      <vt:lpstr>¿Cuándo Comienza la historia de la humanidad?</vt:lpstr>
      <vt:lpstr>La Prehistoria</vt:lpstr>
      <vt:lpstr>Actividad 3: Observa el reloj de la historia, luego responde las preguntas </vt:lpstr>
      <vt:lpstr>Presentación de PowerPoint</vt:lpstr>
      <vt:lpstr>INDICADORES DE PUNTAJE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felipe caglieri</cp:lastModifiedBy>
  <cp:revision>63</cp:revision>
  <dcterms:created xsi:type="dcterms:W3CDTF">2020-02-13T21:11:05Z</dcterms:created>
  <dcterms:modified xsi:type="dcterms:W3CDTF">2020-04-01T02:30:46Z</dcterms:modified>
</cp:coreProperties>
</file>