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598" r:id="rId4"/>
    <p:sldId id="597" r:id="rId5"/>
    <p:sldId id="257" r:id="rId6"/>
    <p:sldId id="258" r:id="rId7"/>
    <p:sldId id="270" r:id="rId8"/>
    <p:sldId id="600" r:id="rId9"/>
    <p:sldId id="601" r:id="rId10"/>
    <p:sldId id="274" r:id="rId11"/>
    <p:sldId id="591" r:id="rId12"/>
    <p:sldId id="594" r:id="rId13"/>
    <p:sldId id="595" r:id="rId14"/>
    <p:sldId id="596" r:id="rId15"/>
    <p:sldId id="590" r:id="rId16"/>
    <p:sldId id="419" r:id="rId17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906"/>
  </p:normalViewPr>
  <p:slideViewPr>
    <p:cSldViewPr snapToGrid="0" snapToObjects="1">
      <p:cViewPr varScale="1">
        <p:scale>
          <a:sx n="66" d="100"/>
          <a:sy n="66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69D27-B447-41D0-9694-E78C0636C1E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82A1F11-B03D-427A-AC15-9EDF64214B73}">
      <dgm:prSet phldrT="[Texto]" phldr="1"/>
      <dgm:spPr/>
      <dgm:t>
        <a:bodyPr/>
        <a:lstStyle/>
        <a:p>
          <a:endParaRPr lang="es-ES"/>
        </a:p>
      </dgm:t>
    </dgm:pt>
    <dgm:pt modelId="{91D9D424-7A15-4239-A1F6-8FB7DE15EC97}" type="parTrans" cxnId="{899A5DFA-28C3-4F2F-B4E5-D69FEBA4DA11}">
      <dgm:prSet/>
      <dgm:spPr/>
      <dgm:t>
        <a:bodyPr/>
        <a:lstStyle/>
        <a:p>
          <a:endParaRPr lang="es-ES"/>
        </a:p>
      </dgm:t>
    </dgm:pt>
    <dgm:pt modelId="{C0E3FDB5-0481-4BA9-B8F5-9C357CFD48D8}" type="sibTrans" cxnId="{899A5DFA-28C3-4F2F-B4E5-D69FEBA4DA11}">
      <dgm:prSet/>
      <dgm:spPr/>
      <dgm:t>
        <a:bodyPr/>
        <a:lstStyle/>
        <a:p>
          <a:endParaRPr lang="es-ES"/>
        </a:p>
      </dgm:t>
    </dgm:pt>
    <dgm:pt modelId="{9D270433-A78B-40C0-BC66-987A7BCAFE51}">
      <dgm:prSet phldrT="[Texto]" phldr="1"/>
      <dgm:spPr/>
      <dgm:t>
        <a:bodyPr/>
        <a:lstStyle/>
        <a:p>
          <a:endParaRPr lang="es-ES"/>
        </a:p>
      </dgm:t>
    </dgm:pt>
    <dgm:pt modelId="{276C2F66-BAF5-48D3-B9E9-E6BC941D0C7E}" type="parTrans" cxnId="{2ADAA3EA-D8DE-4411-AE6B-372D938F0D55}">
      <dgm:prSet/>
      <dgm:spPr/>
      <dgm:t>
        <a:bodyPr/>
        <a:lstStyle/>
        <a:p>
          <a:endParaRPr lang="es-ES"/>
        </a:p>
      </dgm:t>
    </dgm:pt>
    <dgm:pt modelId="{EDB1D12E-1467-4220-9599-1F1F7249213B}" type="sibTrans" cxnId="{2ADAA3EA-D8DE-4411-AE6B-372D938F0D55}">
      <dgm:prSet/>
      <dgm:spPr/>
      <dgm:t>
        <a:bodyPr/>
        <a:lstStyle/>
        <a:p>
          <a:endParaRPr lang="es-ES"/>
        </a:p>
      </dgm:t>
    </dgm:pt>
    <dgm:pt modelId="{98B995DF-8BA7-40C8-BAEB-707E4815F4A6}">
      <dgm:prSet phldrT="[Texto]" phldr="1"/>
      <dgm:spPr/>
      <dgm:t>
        <a:bodyPr/>
        <a:lstStyle/>
        <a:p>
          <a:endParaRPr lang="es-ES" dirty="0"/>
        </a:p>
      </dgm:t>
    </dgm:pt>
    <dgm:pt modelId="{4264EF22-77EC-4796-AB03-A7D893AF8485}" type="parTrans" cxnId="{99B19A39-644B-4BAE-AB55-8857FB31CE2C}">
      <dgm:prSet/>
      <dgm:spPr/>
      <dgm:t>
        <a:bodyPr/>
        <a:lstStyle/>
        <a:p>
          <a:endParaRPr lang="es-ES"/>
        </a:p>
      </dgm:t>
    </dgm:pt>
    <dgm:pt modelId="{1A6DAC0F-1AD8-4672-B613-0075E9FFD3CD}" type="sibTrans" cxnId="{99B19A39-644B-4BAE-AB55-8857FB31CE2C}">
      <dgm:prSet/>
      <dgm:spPr/>
      <dgm:t>
        <a:bodyPr/>
        <a:lstStyle/>
        <a:p>
          <a:endParaRPr lang="es-ES"/>
        </a:p>
      </dgm:t>
    </dgm:pt>
    <dgm:pt modelId="{6CBB2581-9AFA-4AA8-888D-C1AB13391702}">
      <dgm:prSet phldrT="[Texto]" phldr="1"/>
      <dgm:spPr/>
      <dgm:t>
        <a:bodyPr/>
        <a:lstStyle/>
        <a:p>
          <a:endParaRPr lang="es-ES"/>
        </a:p>
      </dgm:t>
    </dgm:pt>
    <dgm:pt modelId="{8A3A54DC-696C-41F9-B2D9-21A6597C7B8F}" type="parTrans" cxnId="{FDD42FAD-093B-4242-ABBB-429B607C04DB}">
      <dgm:prSet/>
      <dgm:spPr/>
      <dgm:t>
        <a:bodyPr/>
        <a:lstStyle/>
        <a:p>
          <a:endParaRPr lang="es-ES"/>
        </a:p>
      </dgm:t>
    </dgm:pt>
    <dgm:pt modelId="{06F68E0A-76A9-42BA-8419-8A8C40C82185}" type="sibTrans" cxnId="{FDD42FAD-093B-4242-ABBB-429B607C04DB}">
      <dgm:prSet/>
      <dgm:spPr/>
      <dgm:t>
        <a:bodyPr/>
        <a:lstStyle/>
        <a:p>
          <a:endParaRPr lang="es-ES"/>
        </a:p>
      </dgm:t>
    </dgm:pt>
    <dgm:pt modelId="{6FB14020-0B8D-4F03-86DB-B8DC4C9ADD2B}">
      <dgm:prSet/>
      <dgm:spPr/>
      <dgm:t>
        <a:bodyPr/>
        <a:lstStyle/>
        <a:p>
          <a:endParaRPr lang="es-ES"/>
        </a:p>
      </dgm:t>
    </dgm:pt>
    <dgm:pt modelId="{19B9DFCC-6555-40C6-B107-DF81B83AB357}" type="parTrans" cxnId="{9AE95829-F62C-4E9C-B995-03A5BB53A6FB}">
      <dgm:prSet/>
      <dgm:spPr/>
      <dgm:t>
        <a:bodyPr/>
        <a:lstStyle/>
        <a:p>
          <a:endParaRPr lang="es-ES"/>
        </a:p>
      </dgm:t>
    </dgm:pt>
    <dgm:pt modelId="{6A7F3C43-EB1E-4B43-882A-405EFD095934}" type="sibTrans" cxnId="{9AE95829-F62C-4E9C-B995-03A5BB53A6FB}">
      <dgm:prSet/>
      <dgm:spPr/>
      <dgm:t>
        <a:bodyPr/>
        <a:lstStyle/>
        <a:p>
          <a:endParaRPr lang="es-ES"/>
        </a:p>
      </dgm:t>
    </dgm:pt>
    <dgm:pt modelId="{BFC24818-CA76-4C19-81D6-F12D7A017325}">
      <dgm:prSet/>
      <dgm:spPr/>
      <dgm:t>
        <a:bodyPr/>
        <a:lstStyle/>
        <a:p>
          <a:endParaRPr lang="es-ES"/>
        </a:p>
      </dgm:t>
    </dgm:pt>
    <dgm:pt modelId="{A0DE5E41-61FD-433E-8F69-CBA10C1A6D48}" type="parTrans" cxnId="{6CF11D18-F7D9-49D9-9A84-F6A99E1D60D9}">
      <dgm:prSet/>
      <dgm:spPr/>
      <dgm:t>
        <a:bodyPr/>
        <a:lstStyle/>
        <a:p>
          <a:endParaRPr lang="es-ES"/>
        </a:p>
      </dgm:t>
    </dgm:pt>
    <dgm:pt modelId="{0E3CC294-5AC6-4E32-91E3-431C0E7CA950}" type="sibTrans" cxnId="{6CF11D18-F7D9-49D9-9A84-F6A99E1D60D9}">
      <dgm:prSet/>
      <dgm:spPr/>
      <dgm:t>
        <a:bodyPr/>
        <a:lstStyle/>
        <a:p>
          <a:endParaRPr lang="es-ES"/>
        </a:p>
      </dgm:t>
    </dgm:pt>
    <dgm:pt modelId="{9B0DF017-A968-40E3-9B42-A06A6D827D55}">
      <dgm:prSet/>
      <dgm:spPr/>
      <dgm:t>
        <a:bodyPr/>
        <a:lstStyle/>
        <a:p>
          <a:endParaRPr lang="es-ES"/>
        </a:p>
      </dgm:t>
    </dgm:pt>
    <dgm:pt modelId="{2195FE99-9E7C-4ECA-8703-956EC57086FA}" type="parTrans" cxnId="{D1BC75DA-0BDA-4BDC-8AFB-452A608DF5FE}">
      <dgm:prSet/>
      <dgm:spPr/>
      <dgm:t>
        <a:bodyPr/>
        <a:lstStyle/>
        <a:p>
          <a:endParaRPr lang="es-ES"/>
        </a:p>
      </dgm:t>
    </dgm:pt>
    <dgm:pt modelId="{32B1B43A-9BE7-477B-9050-10DCE294DE8C}" type="sibTrans" cxnId="{D1BC75DA-0BDA-4BDC-8AFB-452A608DF5FE}">
      <dgm:prSet/>
      <dgm:spPr/>
      <dgm:t>
        <a:bodyPr/>
        <a:lstStyle/>
        <a:p>
          <a:endParaRPr lang="es-ES"/>
        </a:p>
      </dgm:t>
    </dgm:pt>
    <dgm:pt modelId="{EBF6FAB0-6412-458D-BEEA-4C682EAD16ED}" type="pres">
      <dgm:prSet presAssocID="{BF769D27-B447-41D0-9694-E78C0636C1E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0DAF66-B192-4A6A-8A69-BFE38507FE8A}" type="pres">
      <dgm:prSet presAssocID="{BF769D27-B447-41D0-9694-E78C0636C1EB}" presName="hierFlow" presStyleCnt="0"/>
      <dgm:spPr/>
    </dgm:pt>
    <dgm:pt modelId="{95155826-4BEE-485C-9618-E16F4BBF3EA4}" type="pres">
      <dgm:prSet presAssocID="{BF769D27-B447-41D0-9694-E78C0636C1E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067F00-B3CE-4ACE-A998-B9A747028ECD}" type="pres">
      <dgm:prSet presAssocID="{982A1F11-B03D-427A-AC15-9EDF64214B73}" presName="Name14" presStyleCnt="0"/>
      <dgm:spPr/>
    </dgm:pt>
    <dgm:pt modelId="{2424E9C3-0B02-435D-8CB4-89D0812889C3}" type="pres">
      <dgm:prSet presAssocID="{982A1F11-B03D-427A-AC15-9EDF64214B7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E241A1-3844-4997-AE0F-7B5FC09DDAB0}" type="pres">
      <dgm:prSet presAssocID="{982A1F11-B03D-427A-AC15-9EDF64214B73}" presName="hierChild2" presStyleCnt="0"/>
      <dgm:spPr/>
    </dgm:pt>
    <dgm:pt modelId="{8AF8B1C2-75AD-4CFE-8CA3-28B4177E1226}" type="pres">
      <dgm:prSet presAssocID="{276C2F66-BAF5-48D3-B9E9-E6BC941D0C7E}" presName="Name19" presStyleLbl="parChTrans1D2" presStyleIdx="0" presStyleCnt="3"/>
      <dgm:spPr/>
      <dgm:t>
        <a:bodyPr/>
        <a:lstStyle/>
        <a:p>
          <a:endParaRPr lang="es-ES"/>
        </a:p>
      </dgm:t>
    </dgm:pt>
    <dgm:pt modelId="{45793E70-F223-4AA2-9D2E-FCEFD57928B1}" type="pres">
      <dgm:prSet presAssocID="{9D270433-A78B-40C0-BC66-987A7BCAFE51}" presName="Name21" presStyleCnt="0"/>
      <dgm:spPr/>
    </dgm:pt>
    <dgm:pt modelId="{577D0622-468E-427B-9340-9ED744D23484}" type="pres">
      <dgm:prSet presAssocID="{9D270433-A78B-40C0-BC66-987A7BCAFE51}" presName="level2Shape" presStyleLbl="node2" presStyleIdx="0" presStyleCnt="3"/>
      <dgm:spPr/>
      <dgm:t>
        <a:bodyPr/>
        <a:lstStyle/>
        <a:p>
          <a:endParaRPr lang="es-ES"/>
        </a:p>
      </dgm:t>
    </dgm:pt>
    <dgm:pt modelId="{7939FB3B-6D75-4594-9F56-2E04729CC476}" type="pres">
      <dgm:prSet presAssocID="{9D270433-A78B-40C0-BC66-987A7BCAFE51}" presName="hierChild3" presStyleCnt="0"/>
      <dgm:spPr/>
    </dgm:pt>
    <dgm:pt modelId="{96CE76F1-FA75-4176-AB91-12141D664331}" type="pres">
      <dgm:prSet presAssocID="{19B9DFCC-6555-40C6-B107-DF81B83AB357}" presName="Name19" presStyleLbl="parChTrans1D3" presStyleIdx="0" presStyleCnt="3"/>
      <dgm:spPr/>
      <dgm:t>
        <a:bodyPr/>
        <a:lstStyle/>
        <a:p>
          <a:endParaRPr lang="es-ES"/>
        </a:p>
      </dgm:t>
    </dgm:pt>
    <dgm:pt modelId="{AE1C9C60-439F-4F00-A3F0-85C0E044E947}" type="pres">
      <dgm:prSet presAssocID="{6FB14020-0B8D-4F03-86DB-B8DC4C9ADD2B}" presName="Name21" presStyleCnt="0"/>
      <dgm:spPr/>
    </dgm:pt>
    <dgm:pt modelId="{35DCAD78-A798-4980-A6B0-A03527AB718B}" type="pres">
      <dgm:prSet presAssocID="{6FB14020-0B8D-4F03-86DB-B8DC4C9ADD2B}" presName="level2Shape" presStyleLbl="node3" presStyleIdx="0" presStyleCnt="3"/>
      <dgm:spPr/>
      <dgm:t>
        <a:bodyPr/>
        <a:lstStyle/>
        <a:p>
          <a:endParaRPr lang="es-ES"/>
        </a:p>
      </dgm:t>
    </dgm:pt>
    <dgm:pt modelId="{FC82124A-848A-49A7-B674-E1D2CBA51C48}" type="pres">
      <dgm:prSet presAssocID="{6FB14020-0B8D-4F03-86DB-B8DC4C9ADD2B}" presName="hierChild3" presStyleCnt="0"/>
      <dgm:spPr/>
    </dgm:pt>
    <dgm:pt modelId="{5C7B2B13-29C3-4CAF-9394-9B59A4067938}" type="pres">
      <dgm:prSet presAssocID="{A0DE5E41-61FD-433E-8F69-CBA10C1A6D48}" presName="Name19" presStyleLbl="parChTrans1D2" presStyleIdx="1" presStyleCnt="3"/>
      <dgm:spPr/>
      <dgm:t>
        <a:bodyPr/>
        <a:lstStyle/>
        <a:p>
          <a:endParaRPr lang="es-ES"/>
        </a:p>
      </dgm:t>
    </dgm:pt>
    <dgm:pt modelId="{FE6997E5-44B5-4809-B454-EC0ADB840510}" type="pres">
      <dgm:prSet presAssocID="{BFC24818-CA76-4C19-81D6-F12D7A017325}" presName="Name21" presStyleCnt="0"/>
      <dgm:spPr/>
    </dgm:pt>
    <dgm:pt modelId="{B81E2CF2-98EF-4E04-9176-C7ECF9BDB542}" type="pres">
      <dgm:prSet presAssocID="{BFC24818-CA76-4C19-81D6-F12D7A017325}" presName="level2Shape" presStyleLbl="node2" presStyleIdx="1" presStyleCnt="3"/>
      <dgm:spPr/>
      <dgm:t>
        <a:bodyPr/>
        <a:lstStyle/>
        <a:p>
          <a:endParaRPr lang="es-ES"/>
        </a:p>
      </dgm:t>
    </dgm:pt>
    <dgm:pt modelId="{44BCD85D-944C-4325-9DFA-6911207852C3}" type="pres">
      <dgm:prSet presAssocID="{BFC24818-CA76-4C19-81D6-F12D7A017325}" presName="hierChild3" presStyleCnt="0"/>
      <dgm:spPr/>
    </dgm:pt>
    <dgm:pt modelId="{8F0207A0-D3CA-4B5B-93D4-988F7DDB3B9C}" type="pres">
      <dgm:prSet presAssocID="{4264EF22-77EC-4796-AB03-A7D893AF8485}" presName="Name19" presStyleLbl="parChTrans1D3" presStyleIdx="1" presStyleCnt="3"/>
      <dgm:spPr/>
      <dgm:t>
        <a:bodyPr/>
        <a:lstStyle/>
        <a:p>
          <a:endParaRPr lang="es-ES"/>
        </a:p>
      </dgm:t>
    </dgm:pt>
    <dgm:pt modelId="{26071B20-A8EA-46E9-A6C8-5620D566D915}" type="pres">
      <dgm:prSet presAssocID="{98B995DF-8BA7-40C8-BAEB-707E4815F4A6}" presName="Name21" presStyleCnt="0"/>
      <dgm:spPr/>
    </dgm:pt>
    <dgm:pt modelId="{626D0CB8-F0B8-4481-8D70-9A213E2BE102}" type="pres">
      <dgm:prSet presAssocID="{98B995DF-8BA7-40C8-BAEB-707E4815F4A6}" presName="level2Shape" presStyleLbl="node3" presStyleIdx="1" presStyleCnt="3"/>
      <dgm:spPr/>
      <dgm:t>
        <a:bodyPr/>
        <a:lstStyle/>
        <a:p>
          <a:endParaRPr lang="es-ES"/>
        </a:p>
      </dgm:t>
    </dgm:pt>
    <dgm:pt modelId="{B616FECA-A71C-4317-BD54-A375A9B9B6FB}" type="pres">
      <dgm:prSet presAssocID="{98B995DF-8BA7-40C8-BAEB-707E4815F4A6}" presName="hierChild3" presStyleCnt="0"/>
      <dgm:spPr/>
    </dgm:pt>
    <dgm:pt modelId="{26F52970-9849-4C16-B1E7-D1B4998E9239}" type="pres">
      <dgm:prSet presAssocID="{2195FE99-9E7C-4ECA-8703-956EC57086FA}" presName="Name19" presStyleLbl="parChTrans1D2" presStyleIdx="2" presStyleCnt="3"/>
      <dgm:spPr/>
      <dgm:t>
        <a:bodyPr/>
        <a:lstStyle/>
        <a:p>
          <a:endParaRPr lang="es-ES"/>
        </a:p>
      </dgm:t>
    </dgm:pt>
    <dgm:pt modelId="{DE3C22C1-CF40-4FFA-A1E3-EB22A313036C}" type="pres">
      <dgm:prSet presAssocID="{9B0DF017-A968-40E3-9B42-A06A6D827D55}" presName="Name21" presStyleCnt="0"/>
      <dgm:spPr/>
    </dgm:pt>
    <dgm:pt modelId="{70E59271-532B-41C6-9308-A3A3BAB427F7}" type="pres">
      <dgm:prSet presAssocID="{9B0DF017-A968-40E3-9B42-A06A6D827D55}" presName="level2Shape" presStyleLbl="node2" presStyleIdx="2" presStyleCnt="3"/>
      <dgm:spPr/>
      <dgm:t>
        <a:bodyPr/>
        <a:lstStyle/>
        <a:p>
          <a:endParaRPr lang="es-ES"/>
        </a:p>
      </dgm:t>
    </dgm:pt>
    <dgm:pt modelId="{8AA250AF-62E1-46E2-A2A4-CF13BE752FA2}" type="pres">
      <dgm:prSet presAssocID="{9B0DF017-A968-40E3-9B42-A06A6D827D55}" presName="hierChild3" presStyleCnt="0"/>
      <dgm:spPr/>
    </dgm:pt>
    <dgm:pt modelId="{EB8A1C10-4FAC-4139-9858-FF57460F40DD}" type="pres">
      <dgm:prSet presAssocID="{8A3A54DC-696C-41F9-B2D9-21A6597C7B8F}" presName="Name19" presStyleLbl="parChTrans1D3" presStyleIdx="2" presStyleCnt="3"/>
      <dgm:spPr/>
      <dgm:t>
        <a:bodyPr/>
        <a:lstStyle/>
        <a:p>
          <a:endParaRPr lang="es-ES"/>
        </a:p>
      </dgm:t>
    </dgm:pt>
    <dgm:pt modelId="{31283491-9A36-45C7-A122-8E5A9B8DA759}" type="pres">
      <dgm:prSet presAssocID="{6CBB2581-9AFA-4AA8-888D-C1AB13391702}" presName="Name21" presStyleCnt="0"/>
      <dgm:spPr/>
    </dgm:pt>
    <dgm:pt modelId="{FB531929-F2FB-483A-8C6E-2E726275FF30}" type="pres">
      <dgm:prSet presAssocID="{6CBB2581-9AFA-4AA8-888D-C1AB13391702}" presName="level2Shape" presStyleLbl="node3" presStyleIdx="2" presStyleCnt="3"/>
      <dgm:spPr/>
      <dgm:t>
        <a:bodyPr/>
        <a:lstStyle/>
        <a:p>
          <a:endParaRPr lang="es-ES"/>
        </a:p>
      </dgm:t>
    </dgm:pt>
    <dgm:pt modelId="{39918508-CE03-4FC6-8471-022430414E57}" type="pres">
      <dgm:prSet presAssocID="{6CBB2581-9AFA-4AA8-888D-C1AB13391702}" presName="hierChild3" presStyleCnt="0"/>
      <dgm:spPr/>
    </dgm:pt>
    <dgm:pt modelId="{8C349766-479F-4032-9CBB-3C96D282BE91}" type="pres">
      <dgm:prSet presAssocID="{BF769D27-B447-41D0-9694-E78C0636C1EB}" presName="bgShapesFlow" presStyleCnt="0"/>
      <dgm:spPr/>
    </dgm:pt>
  </dgm:ptLst>
  <dgm:cxnLst>
    <dgm:cxn modelId="{2340F76C-910F-46DA-8932-6D8A1D31524A}" type="presOf" srcId="{4264EF22-77EC-4796-AB03-A7D893AF8485}" destId="{8F0207A0-D3CA-4B5B-93D4-988F7DDB3B9C}" srcOrd="0" destOrd="0" presId="urn:microsoft.com/office/officeart/2005/8/layout/hierarchy6"/>
    <dgm:cxn modelId="{9AE95829-F62C-4E9C-B995-03A5BB53A6FB}" srcId="{9D270433-A78B-40C0-BC66-987A7BCAFE51}" destId="{6FB14020-0B8D-4F03-86DB-B8DC4C9ADD2B}" srcOrd="0" destOrd="0" parTransId="{19B9DFCC-6555-40C6-B107-DF81B83AB357}" sibTransId="{6A7F3C43-EB1E-4B43-882A-405EFD095934}"/>
    <dgm:cxn modelId="{4A02E6DC-3DAB-4C59-BF13-2780AA797FCA}" type="presOf" srcId="{BFC24818-CA76-4C19-81D6-F12D7A017325}" destId="{B81E2CF2-98EF-4E04-9176-C7ECF9BDB542}" srcOrd="0" destOrd="0" presId="urn:microsoft.com/office/officeart/2005/8/layout/hierarchy6"/>
    <dgm:cxn modelId="{3251F904-8831-4460-B85A-37811A993BB2}" type="presOf" srcId="{8A3A54DC-696C-41F9-B2D9-21A6597C7B8F}" destId="{EB8A1C10-4FAC-4139-9858-FF57460F40DD}" srcOrd="0" destOrd="0" presId="urn:microsoft.com/office/officeart/2005/8/layout/hierarchy6"/>
    <dgm:cxn modelId="{20080020-8753-4D2D-A81D-E63D87AB8646}" type="presOf" srcId="{9B0DF017-A968-40E3-9B42-A06A6D827D55}" destId="{70E59271-532B-41C6-9308-A3A3BAB427F7}" srcOrd="0" destOrd="0" presId="urn:microsoft.com/office/officeart/2005/8/layout/hierarchy6"/>
    <dgm:cxn modelId="{C961B696-B6DA-4EC7-9FE4-B555B59E2BD2}" type="presOf" srcId="{6CBB2581-9AFA-4AA8-888D-C1AB13391702}" destId="{FB531929-F2FB-483A-8C6E-2E726275FF30}" srcOrd="0" destOrd="0" presId="urn:microsoft.com/office/officeart/2005/8/layout/hierarchy6"/>
    <dgm:cxn modelId="{8056B34F-32F8-4588-8CBB-379755725EA0}" type="presOf" srcId="{2195FE99-9E7C-4ECA-8703-956EC57086FA}" destId="{26F52970-9849-4C16-B1E7-D1B4998E9239}" srcOrd="0" destOrd="0" presId="urn:microsoft.com/office/officeart/2005/8/layout/hierarchy6"/>
    <dgm:cxn modelId="{28A77335-5693-4007-941C-441E1B403E17}" type="presOf" srcId="{9D270433-A78B-40C0-BC66-987A7BCAFE51}" destId="{577D0622-468E-427B-9340-9ED744D23484}" srcOrd="0" destOrd="0" presId="urn:microsoft.com/office/officeart/2005/8/layout/hierarchy6"/>
    <dgm:cxn modelId="{FDD42FAD-093B-4242-ABBB-429B607C04DB}" srcId="{9B0DF017-A968-40E3-9B42-A06A6D827D55}" destId="{6CBB2581-9AFA-4AA8-888D-C1AB13391702}" srcOrd="0" destOrd="0" parTransId="{8A3A54DC-696C-41F9-B2D9-21A6597C7B8F}" sibTransId="{06F68E0A-76A9-42BA-8419-8A8C40C82185}"/>
    <dgm:cxn modelId="{6CF11D18-F7D9-49D9-9A84-F6A99E1D60D9}" srcId="{982A1F11-B03D-427A-AC15-9EDF64214B73}" destId="{BFC24818-CA76-4C19-81D6-F12D7A017325}" srcOrd="1" destOrd="0" parTransId="{A0DE5E41-61FD-433E-8F69-CBA10C1A6D48}" sibTransId="{0E3CC294-5AC6-4E32-91E3-431C0E7CA950}"/>
    <dgm:cxn modelId="{A4766951-EF21-445E-A45D-23231E6F9034}" type="presOf" srcId="{A0DE5E41-61FD-433E-8F69-CBA10C1A6D48}" destId="{5C7B2B13-29C3-4CAF-9394-9B59A4067938}" srcOrd="0" destOrd="0" presId="urn:microsoft.com/office/officeart/2005/8/layout/hierarchy6"/>
    <dgm:cxn modelId="{99B19A39-644B-4BAE-AB55-8857FB31CE2C}" srcId="{BFC24818-CA76-4C19-81D6-F12D7A017325}" destId="{98B995DF-8BA7-40C8-BAEB-707E4815F4A6}" srcOrd="0" destOrd="0" parTransId="{4264EF22-77EC-4796-AB03-A7D893AF8485}" sibTransId="{1A6DAC0F-1AD8-4672-B613-0075E9FFD3CD}"/>
    <dgm:cxn modelId="{1BF303AC-B1F2-4728-BF66-A867C31BA1F4}" type="presOf" srcId="{6FB14020-0B8D-4F03-86DB-B8DC4C9ADD2B}" destId="{35DCAD78-A798-4980-A6B0-A03527AB718B}" srcOrd="0" destOrd="0" presId="urn:microsoft.com/office/officeart/2005/8/layout/hierarchy6"/>
    <dgm:cxn modelId="{74BDD8C5-3F21-48F4-A1BC-A4B1E4B32D6D}" type="presOf" srcId="{BF769D27-B447-41D0-9694-E78C0636C1EB}" destId="{EBF6FAB0-6412-458D-BEEA-4C682EAD16ED}" srcOrd="0" destOrd="0" presId="urn:microsoft.com/office/officeart/2005/8/layout/hierarchy6"/>
    <dgm:cxn modelId="{E8A8448F-5A74-4F45-851A-CB8ED5FF5751}" type="presOf" srcId="{982A1F11-B03D-427A-AC15-9EDF64214B73}" destId="{2424E9C3-0B02-435D-8CB4-89D0812889C3}" srcOrd="0" destOrd="0" presId="urn:microsoft.com/office/officeart/2005/8/layout/hierarchy6"/>
    <dgm:cxn modelId="{2ADAA3EA-D8DE-4411-AE6B-372D938F0D55}" srcId="{982A1F11-B03D-427A-AC15-9EDF64214B73}" destId="{9D270433-A78B-40C0-BC66-987A7BCAFE51}" srcOrd="0" destOrd="0" parTransId="{276C2F66-BAF5-48D3-B9E9-E6BC941D0C7E}" sibTransId="{EDB1D12E-1467-4220-9599-1F1F7249213B}"/>
    <dgm:cxn modelId="{25D6A009-D63D-4B56-A734-F59EF0147691}" type="presOf" srcId="{19B9DFCC-6555-40C6-B107-DF81B83AB357}" destId="{96CE76F1-FA75-4176-AB91-12141D664331}" srcOrd="0" destOrd="0" presId="urn:microsoft.com/office/officeart/2005/8/layout/hierarchy6"/>
    <dgm:cxn modelId="{9D565F4A-B4E0-4FDB-B391-0C5F2B078D17}" type="presOf" srcId="{276C2F66-BAF5-48D3-B9E9-E6BC941D0C7E}" destId="{8AF8B1C2-75AD-4CFE-8CA3-28B4177E1226}" srcOrd="0" destOrd="0" presId="urn:microsoft.com/office/officeart/2005/8/layout/hierarchy6"/>
    <dgm:cxn modelId="{D1BC75DA-0BDA-4BDC-8AFB-452A608DF5FE}" srcId="{982A1F11-B03D-427A-AC15-9EDF64214B73}" destId="{9B0DF017-A968-40E3-9B42-A06A6D827D55}" srcOrd="2" destOrd="0" parTransId="{2195FE99-9E7C-4ECA-8703-956EC57086FA}" sibTransId="{32B1B43A-9BE7-477B-9050-10DCE294DE8C}"/>
    <dgm:cxn modelId="{899A5DFA-28C3-4F2F-B4E5-D69FEBA4DA11}" srcId="{BF769D27-B447-41D0-9694-E78C0636C1EB}" destId="{982A1F11-B03D-427A-AC15-9EDF64214B73}" srcOrd="0" destOrd="0" parTransId="{91D9D424-7A15-4239-A1F6-8FB7DE15EC97}" sibTransId="{C0E3FDB5-0481-4BA9-B8F5-9C357CFD48D8}"/>
    <dgm:cxn modelId="{375DC6A8-3191-4909-AD40-166E1666CB07}" type="presOf" srcId="{98B995DF-8BA7-40C8-BAEB-707E4815F4A6}" destId="{626D0CB8-F0B8-4481-8D70-9A213E2BE102}" srcOrd="0" destOrd="0" presId="urn:microsoft.com/office/officeart/2005/8/layout/hierarchy6"/>
    <dgm:cxn modelId="{9E914204-BAC6-4180-9750-DDDADC6F8AF6}" type="presParOf" srcId="{EBF6FAB0-6412-458D-BEEA-4C682EAD16ED}" destId="{1F0DAF66-B192-4A6A-8A69-BFE38507FE8A}" srcOrd="0" destOrd="0" presId="urn:microsoft.com/office/officeart/2005/8/layout/hierarchy6"/>
    <dgm:cxn modelId="{94CCB032-79B6-447B-AEA4-A4FC191FFF56}" type="presParOf" srcId="{1F0DAF66-B192-4A6A-8A69-BFE38507FE8A}" destId="{95155826-4BEE-485C-9618-E16F4BBF3EA4}" srcOrd="0" destOrd="0" presId="urn:microsoft.com/office/officeart/2005/8/layout/hierarchy6"/>
    <dgm:cxn modelId="{8ABCCCD5-69E6-4A6C-89ED-3735D99E77EE}" type="presParOf" srcId="{95155826-4BEE-485C-9618-E16F4BBF3EA4}" destId="{91067F00-B3CE-4ACE-A998-B9A747028ECD}" srcOrd="0" destOrd="0" presId="urn:microsoft.com/office/officeart/2005/8/layout/hierarchy6"/>
    <dgm:cxn modelId="{7331B5C6-BC9B-4FED-A3E8-E42F4374994B}" type="presParOf" srcId="{91067F00-B3CE-4ACE-A998-B9A747028ECD}" destId="{2424E9C3-0B02-435D-8CB4-89D0812889C3}" srcOrd="0" destOrd="0" presId="urn:microsoft.com/office/officeart/2005/8/layout/hierarchy6"/>
    <dgm:cxn modelId="{1FFC59A4-FF3F-487C-98E9-3E9C2143A2F8}" type="presParOf" srcId="{91067F00-B3CE-4ACE-A998-B9A747028ECD}" destId="{7CE241A1-3844-4997-AE0F-7B5FC09DDAB0}" srcOrd="1" destOrd="0" presId="urn:microsoft.com/office/officeart/2005/8/layout/hierarchy6"/>
    <dgm:cxn modelId="{3331031B-147D-4991-B94B-FA055ADE20C3}" type="presParOf" srcId="{7CE241A1-3844-4997-AE0F-7B5FC09DDAB0}" destId="{8AF8B1C2-75AD-4CFE-8CA3-28B4177E1226}" srcOrd="0" destOrd="0" presId="urn:microsoft.com/office/officeart/2005/8/layout/hierarchy6"/>
    <dgm:cxn modelId="{FBB9398F-9F0F-4EB7-B416-B95BC1CF10B5}" type="presParOf" srcId="{7CE241A1-3844-4997-AE0F-7B5FC09DDAB0}" destId="{45793E70-F223-4AA2-9D2E-FCEFD57928B1}" srcOrd="1" destOrd="0" presId="urn:microsoft.com/office/officeart/2005/8/layout/hierarchy6"/>
    <dgm:cxn modelId="{0622EDCE-CA6A-4DCF-98BA-3B1779D5BC4F}" type="presParOf" srcId="{45793E70-F223-4AA2-9D2E-FCEFD57928B1}" destId="{577D0622-468E-427B-9340-9ED744D23484}" srcOrd="0" destOrd="0" presId="urn:microsoft.com/office/officeart/2005/8/layout/hierarchy6"/>
    <dgm:cxn modelId="{0AC448C6-1919-43D2-B4C4-7D606BAF3B50}" type="presParOf" srcId="{45793E70-F223-4AA2-9D2E-FCEFD57928B1}" destId="{7939FB3B-6D75-4594-9F56-2E04729CC476}" srcOrd="1" destOrd="0" presId="urn:microsoft.com/office/officeart/2005/8/layout/hierarchy6"/>
    <dgm:cxn modelId="{C3432306-D93E-4570-BC0F-3E2199AE52CA}" type="presParOf" srcId="{7939FB3B-6D75-4594-9F56-2E04729CC476}" destId="{96CE76F1-FA75-4176-AB91-12141D664331}" srcOrd="0" destOrd="0" presId="urn:microsoft.com/office/officeart/2005/8/layout/hierarchy6"/>
    <dgm:cxn modelId="{7C376A25-56D1-49AE-AB82-5FC9C182822B}" type="presParOf" srcId="{7939FB3B-6D75-4594-9F56-2E04729CC476}" destId="{AE1C9C60-439F-4F00-A3F0-85C0E044E947}" srcOrd="1" destOrd="0" presId="urn:microsoft.com/office/officeart/2005/8/layout/hierarchy6"/>
    <dgm:cxn modelId="{1A8DF105-EF42-4970-A791-9DD678B8CD5D}" type="presParOf" srcId="{AE1C9C60-439F-4F00-A3F0-85C0E044E947}" destId="{35DCAD78-A798-4980-A6B0-A03527AB718B}" srcOrd="0" destOrd="0" presId="urn:microsoft.com/office/officeart/2005/8/layout/hierarchy6"/>
    <dgm:cxn modelId="{8904D680-619E-450C-9AFB-93516BECE3D9}" type="presParOf" srcId="{AE1C9C60-439F-4F00-A3F0-85C0E044E947}" destId="{FC82124A-848A-49A7-B674-E1D2CBA51C48}" srcOrd="1" destOrd="0" presId="urn:microsoft.com/office/officeart/2005/8/layout/hierarchy6"/>
    <dgm:cxn modelId="{5F06A56B-C19E-4D0D-BB96-7F7BE42C19AE}" type="presParOf" srcId="{7CE241A1-3844-4997-AE0F-7B5FC09DDAB0}" destId="{5C7B2B13-29C3-4CAF-9394-9B59A4067938}" srcOrd="2" destOrd="0" presId="urn:microsoft.com/office/officeart/2005/8/layout/hierarchy6"/>
    <dgm:cxn modelId="{6B94CB60-3B87-4AF4-8F7B-2813ADDD34E4}" type="presParOf" srcId="{7CE241A1-3844-4997-AE0F-7B5FC09DDAB0}" destId="{FE6997E5-44B5-4809-B454-EC0ADB840510}" srcOrd="3" destOrd="0" presId="urn:microsoft.com/office/officeart/2005/8/layout/hierarchy6"/>
    <dgm:cxn modelId="{95297949-178A-453B-935D-A7C91D48BEB1}" type="presParOf" srcId="{FE6997E5-44B5-4809-B454-EC0ADB840510}" destId="{B81E2CF2-98EF-4E04-9176-C7ECF9BDB542}" srcOrd="0" destOrd="0" presId="urn:microsoft.com/office/officeart/2005/8/layout/hierarchy6"/>
    <dgm:cxn modelId="{420451F8-67B5-472D-ABB0-B7BAE3324511}" type="presParOf" srcId="{FE6997E5-44B5-4809-B454-EC0ADB840510}" destId="{44BCD85D-944C-4325-9DFA-6911207852C3}" srcOrd="1" destOrd="0" presId="urn:microsoft.com/office/officeart/2005/8/layout/hierarchy6"/>
    <dgm:cxn modelId="{6887ACCA-5198-4A93-83D2-DBC8810C90B5}" type="presParOf" srcId="{44BCD85D-944C-4325-9DFA-6911207852C3}" destId="{8F0207A0-D3CA-4B5B-93D4-988F7DDB3B9C}" srcOrd="0" destOrd="0" presId="urn:microsoft.com/office/officeart/2005/8/layout/hierarchy6"/>
    <dgm:cxn modelId="{DDB84275-894B-434D-A5BE-387930AF56E2}" type="presParOf" srcId="{44BCD85D-944C-4325-9DFA-6911207852C3}" destId="{26071B20-A8EA-46E9-A6C8-5620D566D915}" srcOrd="1" destOrd="0" presId="urn:microsoft.com/office/officeart/2005/8/layout/hierarchy6"/>
    <dgm:cxn modelId="{C4BE40E0-B359-4439-B5FC-0841AB9FC01A}" type="presParOf" srcId="{26071B20-A8EA-46E9-A6C8-5620D566D915}" destId="{626D0CB8-F0B8-4481-8D70-9A213E2BE102}" srcOrd="0" destOrd="0" presId="urn:microsoft.com/office/officeart/2005/8/layout/hierarchy6"/>
    <dgm:cxn modelId="{CCFB73F0-2A0A-4744-9678-E4DD725937DB}" type="presParOf" srcId="{26071B20-A8EA-46E9-A6C8-5620D566D915}" destId="{B616FECA-A71C-4317-BD54-A375A9B9B6FB}" srcOrd="1" destOrd="0" presId="urn:microsoft.com/office/officeart/2005/8/layout/hierarchy6"/>
    <dgm:cxn modelId="{4E87741A-0214-4301-A971-82070CAE25B5}" type="presParOf" srcId="{7CE241A1-3844-4997-AE0F-7B5FC09DDAB0}" destId="{26F52970-9849-4C16-B1E7-D1B4998E9239}" srcOrd="4" destOrd="0" presId="urn:microsoft.com/office/officeart/2005/8/layout/hierarchy6"/>
    <dgm:cxn modelId="{0A15B157-8183-465E-BCB9-5EC1FE1EF78E}" type="presParOf" srcId="{7CE241A1-3844-4997-AE0F-7B5FC09DDAB0}" destId="{DE3C22C1-CF40-4FFA-A1E3-EB22A313036C}" srcOrd="5" destOrd="0" presId="urn:microsoft.com/office/officeart/2005/8/layout/hierarchy6"/>
    <dgm:cxn modelId="{0EEC7934-A7DE-4FF9-834B-13D82C90A037}" type="presParOf" srcId="{DE3C22C1-CF40-4FFA-A1E3-EB22A313036C}" destId="{70E59271-532B-41C6-9308-A3A3BAB427F7}" srcOrd="0" destOrd="0" presId="urn:microsoft.com/office/officeart/2005/8/layout/hierarchy6"/>
    <dgm:cxn modelId="{B9F3A4F8-CE78-49BC-A3A9-30DD51461117}" type="presParOf" srcId="{DE3C22C1-CF40-4FFA-A1E3-EB22A313036C}" destId="{8AA250AF-62E1-46E2-A2A4-CF13BE752FA2}" srcOrd="1" destOrd="0" presId="urn:microsoft.com/office/officeart/2005/8/layout/hierarchy6"/>
    <dgm:cxn modelId="{C63C9B4E-8C97-4AEB-BF1B-3E5C4526F3D4}" type="presParOf" srcId="{8AA250AF-62E1-46E2-A2A4-CF13BE752FA2}" destId="{EB8A1C10-4FAC-4139-9858-FF57460F40DD}" srcOrd="0" destOrd="0" presId="urn:microsoft.com/office/officeart/2005/8/layout/hierarchy6"/>
    <dgm:cxn modelId="{798E72AB-6045-4221-AAED-EB8C1A0AEB27}" type="presParOf" srcId="{8AA250AF-62E1-46E2-A2A4-CF13BE752FA2}" destId="{31283491-9A36-45C7-A122-8E5A9B8DA759}" srcOrd="1" destOrd="0" presId="urn:microsoft.com/office/officeart/2005/8/layout/hierarchy6"/>
    <dgm:cxn modelId="{575A7764-FD69-4B56-82E8-DF0B53068AF8}" type="presParOf" srcId="{31283491-9A36-45C7-A122-8E5A9B8DA759}" destId="{FB531929-F2FB-483A-8C6E-2E726275FF30}" srcOrd="0" destOrd="0" presId="urn:microsoft.com/office/officeart/2005/8/layout/hierarchy6"/>
    <dgm:cxn modelId="{7EF21B0F-CCE3-4CC6-A566-BB2D4C0E3F39}" type="presParOf" srcId="{31283491-9A36-45C7-A122-8E5A9B8DA759}" destId="{39918508-CE03-4FC6-8471-022430414E57}" srcOrd="1" destOrd="0" presId="urn:microsoft.com/office/officeart/2005/8/layout/hierarchy6"/>
    <dgm:cxn modelId="{41A97BEA-7AF3-4509-8A57-A709CB89B601}" type="presParOf" srcId="{EBF6FAB0-6412-458D-BEEA-4C682EAD16ED}" destId="{8C349766-479F-4032-9CBB-3C96D282BE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4E9C3-0B02-435D-8CB4-89D0812889C3}">
      <dsp:nvSpPr>
        <dsp:cNvPr id="0" name=""/>
        <dsp:cNvSpPr/>
      </dsp:nvSpPr>
      <dsp:spPr>
        <a:xfrm>
          <a:off x="4662189" y="1468"/>
          <a:ext cx="1191220" cy="794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4685449" y="24728"/>
        <a:ext cx="1144700" cy="747626"/>
      </dsp:txXfrm>
    </dsp:sp>
    <dsp:sp modelId="{8AF8B1C2-75AD-4CFE-8CA3-28B4177E1226}">
      <dsp:nvSpPr>
        <dsp:cNvPr id="0" name=""/>
        <dsp:cNvSpPr/>
      </dsp:nvSpPr>
      <dsp:spPr>
        <a:xfrm>
          <a:off x="3709213" y="795615"/>
          <a:ext cx="1548586" cy="317658"/>
        </a:xfrm>
        <a:custGeom>
          <a:avLst/>
          <a:gdLst/>
          <a:ahLst/>
          <a:cxnLst/>
          <a:rect l="0" t="0" r="0" b="0"/>
          <a:pathLst>
            <a:path>
              <a:moveTo>
                <a:pt x="1548586" y="0"/>
              </a:moveTo>
              <a:lnTo>
                <a:pt x="1548586" y="158829"/>
              </a:lnTo>
              <a:lnTo>
                <a:pt x="0" y="158829"/>
              </a:lnTo>
              <a:lnTo>
                <a:pt x="0" y="3176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0622-468E-427B-9340-9ED744D23484}">
      <dsp:nvSpPr>
        <dsp:cNvPr id="0" name=""/>
        <dsp:cNvSpPr/>
      </dsp:nvSpPr>
      <dsp:spPr>
        <a:xfrm>
          <a:off x="3113603" y="1113274"/>
          <a:ext cx="1191220" cy="7941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3136863" y="1136534"/>
        <a:ext cx="1144700" cy="747626"/>
      </dsp:txXfrm>
    </dsp:sp>
    <dsp:sp modelId="{96CE76F1-FA75-4176-AB91-12141D664331}">
      <dsp:nvSpPr>
        <dsp:cNvPr id="0" name=""/>
        <dsp:cNvSpPr/>
      </dsp:nvSpPr>
      <dsp:spPr>
        <a:xfrm>
          <a:off x="3663493" y="1907420"/>
          <a:ext cx="91440" cy="317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6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AD78-A798-4980-A6B0-A03527AB718B}">
      <dsp:nvSpPr>
        <dsp:cNvPr id="0" name=""/>
        <dsp:cNvSpPr/>
      </dsp:nvSpPr>
      <dsp:spPr>
        <a:xfrm>
          <a:off x="3113603" y="2225079"/>
          <a:ext cx="1191220" cy="794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3136863" y="2248339"/>
        <a:ext cx="1144700" cy="747626"/>
      </dsp:txXfrm>
    </dsp:sp>
    <dsp:sp modelId="{5C7B2B13-29C3-4CAF-9394-9B59A4067938}">
      <dsp:nvSpPr>
        <dsp:cNvPr id="0" name=""/>
        <dsp:cNvSpPr/>
      </dsp:nvSpPr>
      <dsp:spPr>
        <a:xfrm>
          <a:off x="5212080" y="795615"/>
          <a:ext cx="91440" cy="317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6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E2CF2-98EF-4E04-9176-C7ECF9BDB542}">
      <dsp:nvSpPr>
        <dsp:cNvPr id="0" name=""/>
        <dsp:cNvSpPr/>
      </dsp:nvSpPr>
      <dsp:spPr>
        <a:xfrm>
          <a:off x="4662189" y="1113274"/>
          <a:ext cx="1191220" cy="7941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4685449" y="1136534"/>
        <a:ext cx="1144700" cy="747626"/>
      </dsp:txXfrm>
    </dsp:sp>
    <dsp:sp modelId="{8F0207A0-D3CA-4B5B-93D4-988F7DDB3B9C}">
      <dsp:nvSpPr>
        <dsp:cNvPr id="0" name=""/>
        <dsp:cNvSpPr/>
      </dsp:nvSpPr>
      <dsp:spPr>
        <a:xfrm>
          <a:off x="5212080" y="1907420"/>
          <a:ext cx="91440" cy="317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6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D0CB8-F0B8-4481-8D70-9A213E2BE102}">
      <dsp:nvSpPr>
        <dsp:cNvPr id="0" name=""/>
        <dsp:cNvSpPr/>
      </dsp:nvSpPr>
      <dsp:spPr>
        <a:xfrm>
          <a:off x="4662189" y="2225079"/>
          <a:ext cx="1191220" cy="794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 dirty="0"/>
        </a:p>
      </dsp:txBody>
      <dsp:txXfrm>
        <a:off x="4685449" y="2248339"/>
        <a:ext cx="1144700" cy="747626"/>
      </dsp:txXfrm>
    </dsp:sp>
    <dsp:sp modelId="{26F52970-9849-4C16-B1E7-D1B4998E9239}">
      <dsp:nvSpPr>
        <dsp:cNvPr id="0" name=""/>
        <dsp:cNvSpPr/>
      </dsp:nvSpPr>
      <dsp:spPr>
        <a:xfrm>
          <a:off x="5257800" y="795615"/>
          <a:ext cx="1548586" cy="317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29"/>
              </a:lnTo>
              <a:lnTo>
                <a:pt x="1548586" y="158829"/>
              </a:lnTo>
              <a:lnTo>
                <a:pt x="1548586" y="3176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59271-532B-41C6-9308-A3A3BAB427F7}">
      <dsp:nvSpPr>
        <dsp:cNvPr id="0" name=""/>
        <dsp:cNvSpPr/>
      </dsp:nvSpPr>
      <dsp:spPr>
        <a:xfrm>
          <a:off x="6210776" y="1113274"/>
          <a:ext cx="1191220" cy="7941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234036" y="1136534"/>
        <a:ext cx="1144700" cy="747626"/>
      </dsp:txXfrm>
    </dsp:sp>
    <dsp:sp modelId="{EB8A1C10-4FAC-4139-9858-FF57460F40DD}">
      <dsp:nvSpPr>
        <dsp:cNvPr id="0" name=""/>
        <dsp:cNvSpPr/>
      </dsp:nvSpPr>
      <dsp:spPr>
        <a:xfrm>
          <a:off x="6760666" y="1907420"/>
          <a:ext cx="91440" cy="317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6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31929-F2FB-483A-8C6E-2E726275FF30}">
      <dsp:nvSpPr>
        <dsp:cNvPr id="0" name=""/>
        <dsp:cNvSpPr/>
      </dsp:nvSpPr>
      <dsp:spPr>
        <a:xfrm>
          <a:off x="6210776" y="2225079"/>
          <a:ext cx="1191220" cy="794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6234036" y="2248339"/>
        <a:ext cx="1144700" cy="74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65DB8B30-3672-4B35-91CE-A16DD926E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FA3FECB-448E-4386-8EA1-2D66B859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203D-C692-4715-914D-57C40B1EF9B9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B26F612-5675-4237-B811-C1BE9B37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D38113F-4FB4-451F-BD90-C1EFC135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FAAE-442E-4D6E-9FD4-233F9D6FF2A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687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B0C21D-BBA9-4804-9488-D2EE54B4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CA9A-06D0-4D13-BB65-9FCF3332EFD4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27D4B-ACC9-4042-B2DA-E2CF2C4D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EAD93A-E234-4646-8AB3-3228A9B3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7AF4-C7EB-48CE-AE44-785C1A38D8F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5568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D58789-6C46-4230-B352-A07E68FF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AEF8-8AD7-4796-8B64-8C776EC136FD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A3827-DB97-423F-B0D9-62E3FC77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97980-901D-4B3F-B3F0-C500C3B0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D288-85E3-4ABC-93D1-DED66AEA8F0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5735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0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60BA33C6-F742-4C43-A82C-DA85301C5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87EF37E-B948-4610-A461-037DAED5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F286-FBCF-4B55-B790-5CD195256449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B70D487-72FF-4F47-828F-C1E8589D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E19D9BA-1335-4837-A99C-9E1AEF0C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D29A-7DFE-49C7-A89D-50C574773C4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7665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8B469-CDF1-4258-8DFE-82571E67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39E9-5585-4800-A4C4-5071D877FCED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3B3F0-6566-4B0D-B436-9315FEC4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D9CA1-F166-4FBD-818E-FA8E2A4A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1A5C-FBC6-452A-B547-4F379F0458B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9530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975C16-3872-4233-9365-E95F3A58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05DA-0108-4436-9590-DF7BE1995F41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FED6B25-3427-4F5C-A49D-F2780B9F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283A28A-A23A-445B-BBD9-27D1B1B8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2E9D-F4C0-4B60-9AC4-FA7FE56869E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8028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00910F0-05A6-427F-A16B-7E1B467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8B94-DF2F-408E-B9F2-13F75F235C8C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7BAC2CF-3348-45B6-96A5-382F611B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43C89FC-0130-4A22-9416-2A8BF787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A689-64F0-4E5F-9F5D-64911339F68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8341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BCB3CF34-3F88-487A-A87C-F7EBC7FE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5B3F-AC75-4129-B039-D6275324F859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2FEB4DB-60C0-4C3D-92CD-BCA03AAA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136D53B-CF8B-4D3E-9A67-F1C3C2F3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FEA4-86B5-4FC9-AFFE-E96314B005B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4194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A6C0F9A5-C4C9-46BF-95AC-0162F79C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729D-063A-47AF-BCF1-768FEAB18896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A837B0D6-B950-48FD-ACD2-8DD91687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1787BDC-2ABE-42AD-853E-8F5FB2A9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C65D-3828-463A-9343-1E71573187A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9324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CA69ADA-48BE-4DB6-8972-7E21DCFD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C2E1-B34B-4508-9FC6-82E7F4774FFB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596EB53-7FAB-44BF-B651-FA8855C3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8350A90-DB35-4ABF-BE73-4DB9E2F7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DC42-2B68-4DF1-BDFA-7EC5A427E78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109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DF5F6A0-9548-4328-8E6D-080D4F28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E87A-64A7-46BA-9B8D-6D668FA88479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31F30C3-9067-418E-9EC3-B268A06B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A9745BB-B99C-4909-8A98-2278007E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A992-534E-44D5-B815-E352FA02641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6657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98F993A-9C64-4CA0-B61E-1A2243CF5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3ADE41C-F1D1-4C61-B7B3-B3273C1BE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F1503-CAD5-4E4D-8063-86F4C4A38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53EEB6-D686-4517-9DA3-E63585F99AD1}" type="datetimeFigureOut">
              <a:rPr lang="es-CL"/>
              <a:pPr>
                <a:defRPr/>
              </a:pPr>
              <a:t>17-03-2020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D922A-9877-46CA-8045-B09DB4D24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B42672-A0C3-4DF8-9DC7-53EF64638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9B2389-2F67-4320-BFA1-D027DB7553F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YXSpZGVog&amp;t=365s" TargetMode="External"/><Relationship Id="rId2" Type="http://schemas.openxmlformats.org/officeDocument/2006/relationships/hyperlink" Target="https://www.youtube.com/watch?v=eSA0ekcIKj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JekYAIen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rofe.paola.andia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ofe.paola.andia@gmail.co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7SgQA9j5W-c&amp;t=211s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youtube.com/watch?v=9LVXk0sFauM&amp;t=168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BW01Y9j8Fs" TargetMode="External"/><Relationship Id="rId5" Type="http://schemas.openxmlformats.org/officeDocument/2006/relationships/hyperlink" Target="https://www.youtube.com/watch?v=8z4InFZG2e8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www.youtube.com/watch?v=JXVovib1IDo&amp;t=74s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C015132F-F749-4A18-84EB-6BC2273504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280" y="1285241"/>
            <a:ext cx="10027920" cy="2387600"/>
          </a:xfrm>
        </p:spPr>
        <p:txBody>
          <a:bodyPr/>
          <a:lstStyle/>
          <a:p>
            <a:pPr algn="l"/>
            <a:r>
              <a:rPr lang="es-ES" altLang="es-ES" sz="4400" b="1" dirty="0"/>
              <a:t>Unidad 0: </a:t>
            </a:r>
            <a:br>
              <a:rPr lang="es-ES" altLang="es-ES" sz="4400" b="1" dirty="0"/>
            </a:br>
            <a:r>
              <a:rPr lang="es-ES" altLang="es-ES" sz="4400" dirty="0"/>
              <a:t>Materia y energía en los ecosistemas</a:t>
            </a:r>
            <a:br>
              <a:rPr lang="es-ES" altLang="es-ES" sz="4400" dirty="0"/>
            </a:br>
            <a:endParaRPr lang="es-ES" altLang="es-ES" sz="4400" dirty="0"/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065B060A-F8D8-4D47-8F51-ECB64BDC8A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dirty="0"/>
          </a:p>
          <a:p>
            <a:r>
              <a:rPr lang="es-ES" altLang="es-ES" dirty="0" smtClean="0"/>
              <a:t>Profesora: Paola </a:t>
            </a:r>
            <a:r>
              <a:rPr lang="es-ES" altLang="es-ES" dirty="0" err="1"/>
              <a:t>Andía</a:t>
            </a:r>
            <a:r>
              <a:rPr lang="es-ES" altLang="es-ES" dirty="0"/>
              <a:t> </a:t>
            </a:r>
            <a:r>
              <a:rPr lang="es-ES" altLang="es-ES" dirty="0" smtClean="0"/>
              <a:t>Órdenes</a:t>
            </a:r>
          </a:p>
          <a:p>
            <a:r>
              <a:rPr lang="es-ES" altLang="es-ES" dirty="0" smtClean="0"/>
              <a:t>Curso: 2° medio</a:t>
            </a:r>
            <a:endParaRPr lang="es-ES" altLang="es-ES" dirty="0"/>
          </a:p>
          <a:p>
            <a:r>
              <a:rPr lang="es-ES" altLang="es-ES" dirty="0" smtClean="0"/>
              <a:t>Asignatura: </a:t>
            </a:r>
            <a:r>
              <a:rPr lang="es-ES" altLang="es-ES" dirty="0" smtClean="0"/>
              <a:t> </a:t>
            </a:r>
            <a:r>
              <a:rPr lang="es-ES" altLang="es-ES" dirty="0"/>
              <a:t>Biología </a:t>
            </a:r>
            <a:endParaRPr lang="es-ES" altLang="es-ES" dirty="0" smtClean="0"/>
          </a:p>
          <a:p>
            <a:r>
              <a:rPr lang="es-ES" altLang="es-ES" dirty="0" smtClean="0"/>
              <a:t>Calama 17 de marzo 2020</a:t>
            </a:r>
            <a:endParaRPr lang="es-ES" alt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34328-D7BE-4548-B4DD-A34093D9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Actividad 1. </a:t>
            </a:r>
            <a:br>
              <a:rPr lang="es-ES" dirty="0"/>
            </a:br>
            <a:r>
              <a:rPr lang="es-ES" dirty="0"/>
              <a:t>Elaboración de mapa conceptual o mental.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5C4933-5953-49A3-ADC9-D0CE5069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000" dirty="0"/>
              <a:t>De acuerdo al contenido de las diapositivas, realiza un mapa conceptual jerárquico o un mapa mental.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000" dirty="0"/>
              <a:t>Lo puede elaborar de acuerdo a los ejemplos 1 </a:t>
            </a:r>
            <a:r>
              <a:rPr lang="es-ES" sz="2000" dirty="0" err="1"/>
              <a:t>ó</a:t>
            </a:r>
            <a:r>
              <a:rPr lang="es-ES" sz="2000" dirty="0"/>
              <a:t> 2, o adjuntar la imagen (foto) de su mapa conceptual o mental.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sz="20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000" dirty="0"/>
              <a:t>Como elaborar;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000" dirty="0"/>
              <a:t>a) Mapa conceptual: </a:t>
            </a:r>
            <a:r>
              <a:rPr lang="es-ES" sz="2000" dirty="0">
                <a:hlinkClick r:id="rId2"/>
              </a:rPr>
              <a:t>https://www.youtube.com/watch?v=eSA0ekcIKjU</a:t>
            </a:r>
            <a:endParaRPr lang="es-ES" sz="2000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000" dirty="0"/>
              <a:t>b) Mapa mental</a:t>
            </a:r>
          </a:p>
          <a:p>
            <a:pPr algn="just">
              <a:defRPr/>
            </a:pPr>
            <a:r>
              <a:rPr lang="es-ES" sz="2000" dirty="0">
                <a:hlinkClick r:id="rId3"/>
              </a:rPr>
              <a:t>https://www.youtube.com/watch?v=OBYXSpZGVog&amp;t=365s</a:t>
            </a:r>
            <a:endParaRPr lang="es-ES" sz="2000" dirty="0"/>
          </a:p>
          <a:p>
            <a:pPr algn="just">
              <a:defRPr/>
            </a:pPr>
            <a:r>
              <a:rPr lang="es-ES" sz="2000" dirty="0">
                <a:hlinkClick r:id="rId4"/>
              </a:rPr>
              <a:t>https://www.youtube.com/watch?v=QJekYAIentM</a:t>
            </a:r>
            <a:endParaRPr lang="es-E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763453AA-E963-4F83-AB57-876644D1C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600"/>
              <a:t>Contenido mínimo del mapa mental/conceptual</a:t>
            </a:r>
          </a:p>
        </p:txBody>
      </p:sp>
      <p:sp>
        <p:nvSpPr>
          <p:cNvPr id="18435" name="Marcador de contenido 2">
            <a:extLst>
              <a:ext uri="{FF2B5EF4-FFF2-40B4-BE49-F238E27FC236}">
                <a16:creationId xmlns:a16="http://schemas.microsoft.com/office/drawing/2014/main" id="{B7772766-369D-4F05-90B1-9C0D5353E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2178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altLang="es-ES" sz="2000" dirty="0"/>
              <a:t>Ciclos biogeoquímicos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400" dirty="0"/>
              <a:t>Ciclo del agua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400" dirty="0"/>
              <a:t>Ciclo del carbono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400" dirty="0"/>
              <a:t>Ciclo del nitrógeno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400" dirty="0"/>
              <a:t>Ciclo del fosforo 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/>
              <a:t>Otros ciclo biogeoquímicos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600" dirty="0"/>
              <a:t>Ciclo del oxigeno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600" dirty="0"/>
              <a:t>Ciclo del azufre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s-ES" altLang="es-ES" sz="1600" dirty="0"/>
              <a:t>Ciclo del hierro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A55F46-CEDE-4F09-B688-DF99D625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3992880"/>
            <a:ext cx="68389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alibri" panose="020F0502020204030204" pitchFamily="34" charset="0"/>
              </a:rPr>
              <a:t>La actividad debe ser enviada hasta el 24/03 al correo </a:t>
            </a:r>
            <a:r>
              <a:rPr lang="es-ES" altLang="es-ES" sz="2000">
                <a:latin typeface="Calibri" panose="020F0502020204030204" pitchFamily="34" charset="0"/>
                <a:hlinkClick r:id="rId2"/>
              </a:rPr>
              <a:t>profe.paola.andia@gmail.com</a:t>
            </a:r>
            <a:endParaRPr lang="es-ES" altLang="es-E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4563B385-09DF-44F2-B72F-A843DF6BA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Ejemplo 1. Mapa conceptual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3DB8AC3-DFA2-4376-9E6F-BC0186E153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1B82BA11-6071-4A20-8A9E-3977C01C4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7825" y="2022475"/>
            <a:ext cx="2470150" cy="2846388"/>
          </a:xfrm>
        </p:spPr>
        <p:txBody>
          <a:bodyPr/>
          <a:lstStyle/>
          <a:p>
            <a:r>
              <a:rPr lang="en-US" altLang="es-ES" sz="3700"/>
              <a:t>Ejemplo 2. Mapa mental</a:t>
            </a:r>
            <a:br>
              <a:rPr lang="en-US" altLang="es-ES" sz="3700"/>
            </a:br>
            <a:r>
              <a:rPr lang="en-US" altLang="es-ES" sz="3700">
                <a:sym typeface="Wingdings" panose="05000000000000000000" pitchFamily="2" charset="2"/>
              </a:rPr>
              <a:t></a:t>
            </a:r>
            <a:endParaRPr lang="en-US" altLang="es-ES" sz="3700"/>
          </a:p>
        </p:txBody>
      </p:sp>
      <p:pic>
        <p:nvPicPr>
          <p:cNvPr id="20483" name="Picture 2" descr="Resultado de imagen para mapa mental">
            <a:extLst>
              <a:ext uri="{FF2B5EF4-FFF2-40B4-BE49-F238E27FC236}">
                <a16:creationId xmlns:a16="http://schemas.microsoft.com/office/drawing/2014/main" id="{C0B74427-E5A9-466A-8B81-794E67431A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15"/>
          <a:stretch>
            <a:fillRect/>
          </a:stretch>
        </p:blipFill>
        <p:spPr>
          <a:xfrm>
            <a:off x="1262063" y="233363"/>
            <a:ext cx="7607300" cy="52117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148552FD-AC46-4C7B-961D-17CB3D13B5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228600"/>
            <a:ext cx="11231562" cy="1325563"/>
          </a:xfrm>
        </p:spPr>
        <p:txBody>
          <a:bodyPr/>
          <a:lstStyle/>
          <a:p>
            <a:r>
              <a:rPr lang="es-ES" altLang="es-ES" sz="4000"/>
              <a:t>Rúbrica Elaboración Mapa Conceptual/Mental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F358795-4452-4F3D-AEAA-F78E6A42180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77850" y="1354138"/>
          <a:ext cx="11036299" cy="42846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INDICADORES DE EVALUACION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DEFICIENTE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s-CL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pto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s-CL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ptos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BUENO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s-CL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ptos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BUENO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</a:t>
                      </a:r>
                      <a:r>
                        <a:rPr lang="es-CL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ptos</a:t>
                      </a: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PUNTAJE OBTENIDO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1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Tiene correcta ortografía, gramatical, acentual y puntual. (tildes, comas y puntos)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documento presenta 10 o más errores gramaticales, ortográficos o de puntuación.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documento presenta más de 3 errores y menos de 10 errores gramaticales, ortográficos o de puntuación.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documento presenta menos de 4  errores gramaticales, ortográficos o de puntuación.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documento No presenta ningún error gramatical, ortográfico o de puntuación.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El trabajo respeta el formato solicitado por el docente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no cumple con más de dos  indicadores  de evaluación.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no cumple con dos indicadores de evaluación.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no cumple con un indicador de evaluación.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Respeta en todo el trabajo los apartados requeridos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0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Calidad de la información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tiene poca o ninguna relación con el tema principal de la tarea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claramente desarrolla el tema principal de la tarea. No se aportan detalles de apoyo o ejemplos.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claramente desarrolla el tema principal de la tarea. Incluye 1-2 detalles de apoyo y/o ejemplos.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claramente desarrolla el tema principal de la tarea. Incluye diversos detalles de apoyo y/o ejemplos.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45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Organización de la información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aportada no presenta relación con el contenido de los apartados o subapartados de la tarea.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aportada es parcialmente completa e incluye algunos de los apartados y subapartados de la tarea.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aportada es completa y muestra relaciones claras y lógicas con la mayoría de los apartados y subapartados de la tarea.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información aportada es completa y muestra relaciones claras y lógicas con todos los apartados y subapartados de la tarea.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21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Cumple con la fecha de entrega solicitada por el docente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Demora más de 2 días en la entrega del trabajo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Demora 1 a 2 días en la entrega del trabajo.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Cumple con la fecha de entrega, pero no cumple con el horario indicado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en la fecha y hora solicitada por el docente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3EB33D17-0289-4642-BC5F-34F2906EF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RECUERDA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F1FFA1-A5E9-4D9D-B1EC-B28BEAA6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es-ES" sz="2400" dirty="0"/>
              <a:t>La actividad debe ser enviada hasta el 24/03 al correo </a:t>
            </a:r>
            <a:r>
              <a:rPr lang="es-ES" sz="2400" dirty="0">
                <a:hlinkClick r:id="rId2"/>
              </a:rPr>
              <a:t>profe.paola.andia@gmail.com</a:t>
            </a:r>
            <a:endParaRPr lang="es-E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n para MUCHISIMAS GRACIAS POR SU ASISTENCIA, JPG">
            <a:extLst>
              <a:ext uri="{FF2B5EF4-FFF2-40B4-BE49-F238E27FC236}">
                <a16:creationId xmlns:a16="http://schemas.microsoft.com/office/drawing/2014/main" id="{6E8FF3FD-2B25-408C-8093-60DAFBF5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642938"/>
            <a:ext cx="3095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6ABDA-E462-4C75-B9F1-9C8E686D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838"/>
            <a:ext cx="10515600" cy="54451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dirty="0"/>
              <a:t>Estimado/a estudiante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s-ES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dirty="0"/>
              <a:t>Junto con saludar, me presento, soy su profesora de Biología, Paola Andía. A continuación les presento la unidad 0 a tratar esta semana; </a:t>
            </a:r>
          </a:p>
          <a:p>
            <a:pPr algn="just">
              <a:defRPr/>
            </a:pPr>
            <a:endParaRPr lang="es-ES" dirty="0"/>
          </a:p>
          <a:p>
            <a:pPr marL="0" indent="0" algn="ctr">
              <a:buNone/>
              <a:defRPr/>
            </a:pP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0: “Materia y energía en los ecosistemas”</a:t>
            </a:r>
          </a:p>
          <a:p>
            <a:pPr marL="0" indent="0" algn="ctr">
              <a:buNone/>
              <a:defRPr/>
            </a:pP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1: Ciclos biogeoquímicos.</a:t>
            </a:r>
          </a:p>
        </p:txBody>
      </p:sp>
    </p:spTree>
    <p:extLst>
      <p:ext uri="{BB962C8B-B14F-4D97-AF65-F5344CB8AC3E}">
        <p14:creationId xmlns:p14="http://schemas.microsoft.com/office/powerpoint/2010/main" val="146313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contenido 2">
            <a:extLst>
              <a:ext uri="{FF2B5EF4-FFF2-40B4-BE49-F238E27FC236}">
                <a16:creationId xmlns:a16="http://schemas.microsoft.com/office/drawing/2014/main" id="{A0F90980-F4E6-4C49-AB27-D3194B3BA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930275"/>
            <a:ext cx="10515600" cy="52466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" altLang="es-ES" dirty="0"/>
              <a:t>En las diapositivas encontraras el titulo y/o subtitulo, un contenido resumido o introductorio y además, link/s de contenido especifico, para complementar la información. Estudia cada diapositiva y realiza las actividades propuestas.</a:t>
            </a:r>
          </a:p>
        </p:txBody>
      </p:sp>
    </p:spTree>
    <p:extLst>
      <p:ext uri="{BB962C8B-B14F-4D97-AF65-F5344CB8AC3E}">
        <p14:creationId xmlns:p14="http://schemas.microsoft.com/office/powerpoint/2010/main" val="34209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3F2B616E-938E-49BD-9E0E-368585889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DB26A0-D1FA-40EB-B25F-A6FB45336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400" dirty="0"/>
              <a:t>Comprender y explicar los ciclos biogeoquímicos; ciclo del carbono, el nitrógeno, el agua y el fósforo, y su importancia biológica.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A8F38-30F3-4966-B574-159D8949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Responder en el cuaderno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31E68-2298-4DC8-9D71-352A5494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45733"/>
            <a:ext cx="10058400" cy="4355041"/>
          </a:xfrm>
        </p:spPr>
        <p:txBody>
          <a:bodyPr>
            <a:normAutofit/>
          </a:bodyPr>
          <a:lstStyle/>
          <a:p>
            <a:r>
              <a:rPr lang="es-ES" sz="1800" dirty="0"/>
              <a:t>¿Qué significa para ti la palabra o expresión ciclo?</a:t>
            </a:r>
          </a:p>
          <a:p>
            <a:endParaRPr lang="es-ES" sz="1800" dirty="0"/>
          </a:p>
          <a:p>
            <a:r>
              <a:rPr lang="es-ES" sz="1800" dirty="0"/>
              <a:t>¿Qué entiendes por ciclo del agua? </a:t>
            </a:r>
          </a:p>
          <a:p>
            <a:endParaRPr lang="es-ES" sz="1800" dirty="0"/>
          </a:p>
          <a:p>
            <a:r>
              <a:rPr lang="es-ES" sz="1800" dirty="0"/>
              <a:t>¿Cómo podríamos desglosar el concepto bio-geo-químico? </a:t>
            </a:r>
          </a:p>
          <a:p>
            <a:endParaRPr lang="es-ES" sz="1800" dirty="0"/>
          </a:p>
          <a:p>
            <a:r>
              <a:rPr lang="es-ES" sz="1800" dirty="0"/>
              <a:t>¿Qué ejemplo pondrías para entenderlo mejor? </a:t>
            </a:r>
          </a:p>
          <a:p>
            <a:pPr marL="0" indent="0" algn="ctr">
              <a:buNone/>
            </a:pPr>
            <a:endParaRPr lang="es-ES" sz="18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s-ES" sz="1800" b="1" dirty="0">
                <a:highlight>
                  <a:srgbClr val="FFFF00"/>
                </a:highlight>
              </a:rPr>
              <a:t>“Valorar el rol que tiene los ciclos biogeoquímicos y los seres vivos en el  ecosistema, además de promover en ti la curiosidad y una actitud critica frente a los fenómenos”</a:t>
            </a:r>
          </a:p>
          <a:p>
            <a:pPr algn="ctr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56805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3252C-9DAC-4606-8A88-217D152B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Ciclos Biogeoquímicos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AD2F3-E6EC-494F-89EA-A1F2A3869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La materia transita de forma cíclica por los ecosistemas, y lo hace fluyendo entre los organismos (factores bióticos) y los componentes sin vida (factores abióticos), como el aire o el suelo, que los conforman. En general, a medida que la materia circula entre los componentes bióticos y abióticos del ecosistema se va transformando, y por eso estos ciclos se denominan ciclos biogeoquímicos.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00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5AD1F-43A3-4190-9029-2200F7C3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A7A94-5D6B-4B3E-B6C2-0C555079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Todos los ciclos biogeoquímicos presentan reservas o compartimentos en los que se almacenan los elementos. Las principales reservas corresponden, generalmente, a factores abióticos. Por ejemplo, la principal reserva de nitrógeno es la </a:t>
            </a:r>
            <a:r>
              <a:rPr lang="es-ES" sz="2000" i="1" u="sng" dirty="0"/>
              <a:t>atmósfera</a:t>
            </a:r>
            <a:r>
              <a:rPr lang="es-ES" sz="2000" dirty="0"/>
              <a:t>, mientras que la del fósforo son las </a:t>
            </a:r>
            <a:r>
              <a:rPr lang="es-ES" sz="2000" i="1" u="sng" dirty="0"/>
              <a:t>rocas de la corteza terrestre</a:t>
            </a:r>
            <a:r>
              <a:rPr lang="es-ES" sz="2000" u="sng" dirty="0"/>
              <a:t>.</a:t>
            </a:r>
            <a:r>
              <a:rPr lang="es-ES" sz="2000" dirty="0"/>
              <a:t> Según la principal reserva que presentan los ciclos biogeoquímicos, se clasifican en: </a:t>
            </a:r>
            <a:r>
              <a:rPr lang="es-ES" sz="2000" i="1" u="sng" dirty="0"/>
              <a:t>gaseosos,</a:t>
            </a:r>
            <a:r>
              <a:rPr lang="es-ES" sz="2000" i="1" dirty="0"/>
              <a:t> </a:t>
            </a:r>
            <a:r>
              <a:rPr lang="es-ES" sz="2000" i="1" u="sng" dirty="0"/>
              <a:t>sedimentarios</a:t>
            </a:r>
            <a:r>
              <a:rPr lang="es-ES" sz="2000" i="1" dirty="0"/>
              <a:t> e</a:t>
            </a:r>
            <a:r>
              <a:rPr lang="es-ES" sz="2000" i="1" u="sng" dirty="0"/>
              <a:t> hidrológico</a:t>
            </a:r>
            <a:r>
              <a:rPr lang="es-ES" sz="20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666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FE48D-637D-4B8F-94C8-840277C6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872163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es-ES" sz="2000" b="1" dirty="0">
                <a:highlight>
                  <a:srgbClr val="00FF00"/>
                </a:highlight>
              </a:rPr>
              <a:t>Ciclos gaseosos</a:t>
            </a:r>
            <a:r>
              <a:rPr lang="es-ES" sz="2000" b="1" dirty="0"/>
              <a:t>. </a:t>
            </a:r>
            <a:r>
              <a:rPr lang="es-ES" sz="2000" dirty="0"/>
              <a:t>Son aquellos en los que los elementos circulan, principalmente, entre la </a:t>
            </a:r>
            <a:r>
              <a:rPr lang="es-ES" sz="2000" u="sng" dirty="0"/>
              <a:t>atmósfera y los organismos</a:t>
            </a:r>
            <a:r>
              <a:rPr lang="es-ES" sz="2000" dirty="0"/>
              <a:t>, como es el caso del </a:t>
            </a:r>
            <a:r>
              <a:rPr lang="es-ES" sz="2000" b="1" i="1" dirty="0"/>
              <a:t>oxígeno, el nitrógeno y el carbono. </a:t>
            </a:r>
            <a:r>
              <a:rPr lang="es-ES" sz="2000" dirty="0"/>
              <a:t>Al tener su principal reservorio en la atmósfera, estos elementos circulan a través de grandes extensiones de superficie, con bastante facilidad, acelerando la velocidad de su reciclaje.</a:t>
            </a:r>
          </a:p>
          <a:p>
            <a:pPr marL="457200" indent="-457200" algn="just">
              <a:buAutoNum type="arabicParenR"/>
            </a:pPr>
            <a:endParaRPr lang="es-ES" sz="2000" dirty="0"/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s-ES" sz="2000" b="1" dirty="0">
                <a:highlight>
                  <a:srgbClr val="FFFF00"/>
                </a:highlight>
              </a:rPr>
              <a:t>Ciclos sedimentarios</a:t>
            </a:r>
            <a:r>
              <a:rPr lang="es-ES" sz="2000" dirty="0"/>
              <a:t>. Son aquellos en los que los elementos circulan entre la </a:t>
            </a:r>
            <a:r>
              <a:rPr lang="es-ES" sz="2000" u="sng" dirty="0"/>
              <a:t>litosfera, la hidrosfera </a:t>
            </a:r>
            <a:r>
              <a:rPr lang="es-ES" sz="2000" dirty="0"/>
              <a:t>y los seres vivos. La velocidad de reciclaje de estos elementos es muy lenta, ya que pueden quedar “atrapados” en las rocas por miles, e incluso millones de años. El </a:t>
            </a:r>
            <a:r>
              <a:rPr lang="es-ES" sz="2000" b="1" dirty="0"/>
              <a:t>fósforo, el azufre y el hierro </a:t>
            </a:r>
            <a:r>
              <a:rPr lang="es-ES" sz="2000" dirty="0"/>
              <a:t>son ejemplos de elementos que circulan mediante este tipo de ciclo. 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s-ES" sz="2000" b="1" dirty="0">
                <a:highlight>
                  <a:srgbClr val="00FFFF"/>
                </a:highlight>
              </a:rPr>
              <a:t>Ciclo hidrológico</a:t>
            </a:r>
            <a:r>
              <a:rPr lang="es-ES" sz="2000" b="1" dirty="0"/>
              <a:t>. </a:t>
            </a:r>
            <a:r>
              <a:rPr lang="es-ES" sz="2000" dirty="0"/>
              <a:t>Si bien el </a:t>
            </a:r>
            <a:r>
              <a:rPr lang="es-ES" sz="2000" b="1" dirty="0"/>
              <a:t>agua</a:t>
            </a:r>
            <a:r>
              <a:rPr lang="es-ES" sz="2000" dirty="0"/>
              <a:t> no es un elemento químico, se considera en esta clasificación debido a su gran estabilidad molecular. En el ciclo hidrológico, el agua interactúa, notoriamente, con los ciclos gaseosos y sedimentarios. </a:t>
            </a: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6819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3F32F-4652-4DED-BF4E-AAB1A5DB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2955290"/>
            <a:ext cx="4922520" cy="1325563"/>
          </a:xfrm>
        </p:spPr>
        <p:txBody>
          <a:bodyPr/>
          <a:lstStyle/>
          <a:p>
            <a:r>
              <a:rPr lang="es-ES" sz="2000" dirty="0"/>
              <a:t>Ciclo del agua</a:t>
            </a:r>
            <a:br>
              <a:rPr lang="es-ES" sz="2000" dirty="0"/>
            </a:br>
            <a:r>
              <a:rPr lang="es-ES" sz="2000" dirty="0">
                <a:hlinkClick r:id="rId2"/>
              </a:rPr>
              <a:t>https://www.youtube.com/watch?v=9LVXk0sFauM&amp;t=168s</a:t>
            </a:r>
            <a:r>
              <a:rPr lang="es-ES" sz="2000" dirty="0"/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7AB39E-9B3A-4B3C-8BAE-5C11E0F7A157}"/>
              </a:ext>
            </a:extLst>
          </p:cNvPr>
          <p:cNvSpPr txBox="1">
            <a:spLocks/>
          </p:cNvSpPr>
          <p:nvPr/>
        </p:nvSpPr>
        <p:spPr bwMode="auto">
          <a:xfrm>
            <a:off x="349923" y="1055726"/>
            <a:ext cx="188831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ES" sz="2000" dirty="0"/>
              <a:t>Ciclo del carbono</a:t>
            </a:r>
          </a:p>
          <a:p>
            <a:r>
              <a:rPr lang="es-ES" sz="2000" dirty="0">
                <a:hlinkClick r:id="rId3"/>
              </a:rPr>
              <a:t>https://www.youtube.com/watch?v=7SgQA9j5W-c&amp;t=211s</a:t>
            </a:r>
            <a:endParaRPr lang="es-ES" sz="2000" dirty="0"/>
          </a:p>
          <a:p>
            <a:r>
              <a:rPr lang="es-ES" sz="2000" dirty="0"/>
              <a:t>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D9F3C48-7D9F-4090-8C68-2F432408AF75}"/>
              </a:ext>
            </a:extLst>
          </p:cNvPr>
          <p:cNvSpPr txBox="1">
            <a:spLocks/>
          </p:cNvSpPr>
          <p:nvPr/>
        </p:nvSpPr>
        <p:spPr bwMode="auto">
          <a:xfrm>
            <a:off x="5531271" y="0"/>
            <a:ext cx="6477848" cy="14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ES" sz="2000" dirty="0"/>
              <a:t>Ciclo del nitrógeno </a:t>
            </a:r>
            <a:r>
              <a:rPr lang="es-ES" sz="2000" dirty="0">
                <a:hlinkClick r:id="rId4"/>
              </a:rPr>
              <a:t>https://www.youtube.com/watch?v=JXVovib1IDo&amp;t=74s</a:t>
            </a:r>
            <a:r>
              <a:rPr lang="es-ES" sz="2000" dirty="0"/>
              <a:t>  </a:t>
            </a:r>
          </a:p>
          <a:p>
            <a:endParaRPr lang="es-ES" sz="2000" dirty="0"/>
          </a:p>
          <a:p>
            <a:r>
              <a:rPr lang="es-ES" sz="2000" dirty="0">
                <a:hlinkClick r:id="rId5"/>
              </a:rPr>
              <a:t>https://www.youtube.com/watch?v=8z4InFZG2e8</a:t>
            </a:r>
            <a:endParaRPr lang="es-E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022B1DD-581C-478A-BEF0-1EDAFB5F9497}"/>
              </a:ext>
            </a:extLst>
          </p:cNvPr>
          <p:cNvSpPr txBox="1">
            <a:spLocks/>
          </p:cNvSpPr>
          <p:nvPr/>
        </p:nvSpPr>
        <p:spPr bwMode="auto">
          <a:xfrm>
            <a:off x="6308935" y="3429000"/>
            <a:ext cx="4922520" cy="11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ES" sz="2000" dirty="0"/>
              <a:t>Ciclo del fosforo</a:t>
            </a:r>
          </a:p>
          <a:p>
            <a:r>
              <a:rPr lang="es-ES" sz="2000" dirty="0">
                <a:hlinkClick r:id="rId6"/>
              </a:rPr>
              <a:t>https://www.youtube.com/watch?v=_BW01Y9j8Fs</a:t>
            </a:r>
            <a:r>
              <a:rPr lang="es-ES" sz="2000" dirty="0"/>
              <a:t>  </a:t>
            </a:r>
          </a:p>
        </p:txBody>
      </p:sp>
      <p:pic>
        <p:nvPicPr>
          <p:cNvPr id="50178" name="Picture 2" descr="Resultado de imagen para ciclo del agua">
            <a:extLst>
              <a:ext uri="{FF2B5EF4-FFF2-40B4-BE49-F238E27FC236}">
                <a16:creationId xmlns:a16="http://schemas.microsoft.com/office/drawing/2014/main" id="{2297A464-69E6-4905-BFEF-C0E25FDAD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/>
          <a:stretch/>
        </p:blipFill>
        <p:spPr bwMode="auto">
          <a:xfrm>
            <a:off x="2698329" y="3825240"/>
            <a:ext cx="3139440" cy="23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Resultado de imagen para ciclo del nitrogeno">
            <a:extLst>
              <a:ext uri="{FF2B5EF4-FFF2-40B4-BE49-F238E27FC236}">
                <a16:creationId xmlns:a16="http://schemas.microsoft.com/office/drawing/2014/main" id="{EF738D4C-AB75-48AD-82F0-781EFB29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0" y="1449744"/>
            <a:ext cx="3139440" cy="18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D61D46-A7CE-4BE4-950B-980335BC1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848" y="4259473"/>
            <a:ext cx="2902371" cy="2430887"/>
          </a:xfrm>
          <a:prstGeom prst="rect">
            <a:avLst/>
          </a:prstGeom>
        </p:spPr>
      </p:pic>
      <p:pic>
        <p:nvPicPr>
          <p:cNvPr id="50186" name="Picture 10" descr="Resultado de imagen para ciclo del carbono">
            <a:extLst>
              <a:ext uri="{FF2B5EF4-FFF2-40B4-BE49-F238E27FC236}">
                <a16:creationId xmlns:a16="http://schemas.microsoft.com/office/drawing/2014/main" id="{BD9F432C-C3D8-48ED-9CF9-7C2FC585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8" y="558997"/>
            <a:ext cx="3209042" cy="22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83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808</Words>
  <Application>Microsoft Office PowerPoint</Application>
  <PresentationFormat>Panorámica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de Office</vt:lpstr>
      <vt:lpstr>Unidad 0:  Materia y energía en los ecosistemas </vt:lpstr>
      <vt:lpstr>Presentación de PowerPoint</vt:lpstr>
      <vt:lpstr>Presentación de PowerPoint</vt:lpstr>
      <vt:lpstr>Objetivo</vt:lpstr>
      <vt:lpstr>Responder en el cuaderno</vt:lpstr>
      <vt:lpstr>Ciclos Biogeoquímicos </vt:lpstr>
      <vt:lpstr>Presentación de PowerPoint</vt:lpstr>
      <vt:lpstr>Presentación de PowerPoint</vt:lpstr>
      <vt:lpstr>Ciclo del agua https://www.youtube.com/watch?v=9LVXk0sFauM&amp;t=168s </vt:lpstr>
      <vt:lpstr>Actividad 1.  Elaboración de mapa conceptual o mental.</vt:lpstr>
      <vt:lpstr>Contenido mínimo del mapa mental/conceptual</vt:lpstr>
      <vt:lpstr>Ejemplo 1. Mapa conceptual </vt:lpstr>
      <vt:lpstr>Ejemplo 2. Mapa mental </vt:lpstr>
      <vt:lpstr>Rúbrica Elaboración Mapa Conceptual/Mental</vt:lpstr>
      <vt:lpstr>RECUERDA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HP</cp:lastModifiedBy>
  <cp:revision>45</cp:revision>
  <dcterms:created xsi:type="dcterms:W3CDTF">2020-03-03T11:41:36Z</dcterms:created>
  <dcterms:modified xsi:type="dcterms:W3CDTF">2020-03-17T15:35:01Z</dcterms:modified>
</cp:coreProperties>
</file>