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7" r:id="rId2"/>
    <p:sldId id="420" r:id="rId3"/>
    <p:sldId id="432" r:id="rId4"/>
    <p:sldId id="352" r:id="rId5"/>
    <p:sldId id="399" r:id="rId6"/>
    <p:sldId id="439" r:id="rId7"/>
    <p:sldId id="435" r:id="rId8"/>
    <p:sldId id="436" r:id="rId9"/>
    <p:sldId id="437" r:id="rId10"/>
    <p:sldId id="438" r:id="rId11"/>
    <p:sldId id="380" r:id="rId12"/>
    <p:sldId id="419" r:id="rId13"/>
  </p:sldIdLst>
  <p:sldSz cx="12192000" cy="68580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94"/>
    <p:restoredTop sz="94984"/>
  </p:normalViewPr>
  <p:slideViewPr>
    <p:cSldViewPr snapToGrid="0" snapToObjects="1">
      <p:cViewPr varScale="1">
        <p:scale>
          <a:sx n="87" d="100"/>
          <a:sy n="87" d="100"/>
        </p:scale>
        <p:origin x="200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459CC97F-4601-F44F-A9C5-8B57EF04A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9021E7D-CD4C-C544-973F-18D09977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47347-C2E8-2748-8DC6-120D1346F19F}" type="datetimeFigureOut">
              <a:rPr lang="es-CL"/>
              <a:pPr>
                <a:defRPr/>
              </a:pPr>
              <a:t>22-03-20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E230607B-446F-9348-ABC0-0E5DD1580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CF44D536-E04F-A746-A09F-F564A34D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26064-2141-7F49-A03F-3D653C34B48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10012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F6D069-4A5A-AC4B-A597-912E5B9D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C1F73-18D1-3A4D-B22F-CBC6A5C9D947}" type="datetimeFigureOut">
              <a:rPr lang="es-CL"/>
              <a:pPr>
                <a:defRPr/>
              </a:pPr>
              <a:t>22-03-20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18D7D-5F92-7743-9DC0-4E77AAD5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4330C5-1D05-2C4A-8EE4-E4189C207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EDE4-9114-884E-8CCF-B4C0B1D6C0A6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65170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CED96C-E406-E849-B5A3-5EEC8C8A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C8E99-5097-B14A-A3FB-F54457E61DDF}" type="datetimeFigureOut">
              <a:rPr lang="es-CL"/>
              <a:pPr>
                <a:defRPr/>
              </a:pPr>
              <a:t>22-03-20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981E4-DDA6-364D-8CCC-77C6DF018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C13A9E-20E7-D848-B1C6-71AE2230C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81A1E-CB8B-094B-89EA-C1F1230C1E29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921262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053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:a16="http://schemas.microsoft.com/office/drawing/2014/main" id="{59D146E9-4C4E-0148-A266-BF4F045A13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87FBA23F-59B1-D74C-B5E7-9F797705E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C28E9-CAB3-A443-BBA7-8F31355BFA47}" type="datetimeFigureOut">
              <a:rPr lang="es-CL"/>
              <a:pPr>
                <a:defRPr/>
              </a:pPr>
              <a:t>22-03-20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A3D180B-8EA9-384A-9F21-D956C3748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9DA7BDB-EE4F-F84D-8A21-55F33B26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3F2B-4111-4640-9901-0113CB37FF3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94432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D0DF69-64EF-1440-BF62-11541C3E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B917C-BA9F-4841-B412-5031BC021FC5}" type="datetimeFigureOut">
              <a:rPr lang="es-CL"/>
              <a:pPr>
                <a:defRPr/>
              </a:pPr>
              <a:t>22-03-20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050B3F-3695-8D4F-AC81-F578F15E1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B44B9D-963F-5646-B9D7-8F32F22E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0EFFF-FAB2-444C-AD0A-4AF0EC8C800D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94239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FCAEABB-123C-5749-BD7C-8AF7FB7C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D0B2C-F686-9F48-9426-A016D7068111}" type="datetimeFigureOut">
              <a:rPr lang="es-CL"/>
              <a:pPr>
                <a:defRPr/>
              </a:pPr>
              <a:t>22-03-20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8C2281C-DC7C-9B4A-8C1D-8BCFC3D7D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48490204-5F4A-6F4C-809A-07F4231F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F4E81-1D82-034F-9B61-62EFAF779030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49681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A38151A1-8768-6449-A7A6-DD090980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64D0F-AA26-F743-AF0C-6DA9C696DE29}" type="datetimeFigureOut">
              <a:rPr lang="es-CL"/>
              <a:pPr>
                <a:defRPr/>
              </a:pPr>
              <a:t>22-03-20</a:t>
            </a:fld>
            <a:endParaRPr lang="es-CL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A8CF623-BF1A-D342-B5B9-E4A5AE3D6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314F49B4-1701-204A-8C16-F0CA1979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2BCF8-B891-FC4A-8D9F-B512325F1166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95762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E3B2F372-1C28-824A-A18B-59AA4C301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AA18-6C07-4D4B-95F0-7A76B6630EF9}" type="datetimeFigureOut">
              <a:rPr lang="es-CL"/>
              <a:pPr>
                <a:defRPr/>
              </a:pPr>
              <a:t>22-03-20</a:t>
            </a:fld>
            <a:endParaRPr lang="es-CL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29412BEF-1A35-9844-B5FF-150155DB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AD212869-EA65-4840-8CA8-400121D2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77B4-924A-9647-9787-238D6D6F5DE5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81543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B17645C0-E0D0-184F-A4D4-C29FE785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94C4-ABE2-A641-BCDF-A0AD1FE94E4C}" type="datetimeFigureOut">
              <a:rPr lang="es-CL"/>
              <a:pPr>
                <a:defRPr/>
              </a:pPr>
              <a:t>22-03-20</a:t>
            </a:fld>
            <a:endParaRPr lang="es-CL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18C1502A-3CFA-6846-B477-0EA261741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84E0B71E-061B-7548-8AC1-DA703C80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6D4A7-C148-3749-A2A5-E539546E00BF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71716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8686E984-832A-EE45-9CF7-480C51AD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0A97-D8DD-864A-A61F-954741A33FB2}" type="datetimeFigureOut">
              <a:rPr lang="es-CL"/>
              <a:pPr>
                <a:defRPr/>
              </a:pPr>
              <a:t>22-03-20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9A85829-D53D-FD48-81DE-BA93D03C6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1496CC08-B71F-A140-94C0-72673F14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4F52D-E5AB-8E40-BF62-CA6E19FE9712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606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DE1E2649-B584-1141-94AF-73B2931A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A592-06E8-FF41-89FD-3BEFB784F61C}" type="datetimeFigureOut">
              <a:rPr lang="es-CL"/>
              <a:pPr>
                <a:defRPr/>
              </a:pPr>
              <a:t>22-03-20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FC65159-0D25-734C-AAC3-0326BF7C8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06813AB-48A0-7942-BD3C-49BDD9A7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E909F-B2A7-CE4E-A3F4-556FCA022739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981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DB2276CD-3CB8-7149-9EB1-945945F0E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77F7CC77-AA90-5F49-9BFB-F8A080A34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CA5A78-13FA-4843-810A-9653B7EE3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860E1A-68B6-3D4A-9290-960AE5532A79}" type="datetimeFigureOut">
              <a:rPr lang="es-CL"/>
              <a:pPr>
                <a:defRPr/>
              </a:pPr>
              <a:t>22-03-20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494655-0823-3849-BF5C-AB859B925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57E71-18EB-7049-9356-8CF65E847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8DD6D4D-EEAC-564A-B5DE-DA42970ED86D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chacoff@cldv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4">
            <a:extLst>
              <a:ext uri="{FF2B5EF4-FFF2-40B4-BE49-F238E27FC236}">
                <a16:creationId xmlns:a16="http://schemas.microsoft.com/office/drawing/2014/main" id="{6F405F54-6941-BF45-B703-20526C63F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ítulo 1">
            <a:extLst>
              <a:ext uri="{FF2B5EF4-FFF2-40B4-BE49-F238E27FC236}">
                <a16:creationId xmlns:a16="http://schemas.microsoft.com/office/drawing/2014/main" id="{44719567-3572-D846-8191-7142962A92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6375" y="2409825"/>
            <a:ext cx="8626475" cy="2038350"/>
          </a:xfrm>
        </p:spPr>
        <p:txBody>
          <a:bodyPr/>
          <a:lstStyle/>
          <a:p>
            <a:r>
              <a:rPr lang="es-CL" altLang="es-CL" sz="5400" dirty="0"/>
              <a:t> </a:t>
            </a:r>
            <a:br>
              <a:rPr lang="es-CL" altLang="es-CL" sz="5400" dirty="0"/>
            </a:br>
            <a:br>
              <a:rPr lang="es-CL" altLang="es-CL" sz="5400" dirty="0"/>
            </a:br>
            <a:r>
              <a:rPr lang="es-CL" altLang="es-CL" sz="5400" dirty="0"/>
              <a:t>UNIDAD 2:</a:t>
            </a:r>
            <a:br>
              <a:rPr lang="es-CL" altLang="es-CL" sz="5400" dirty="0"/>
            </a:br>
            <a:r>
              <a:rPr lang="es-CL" altLang="es-CL" sz="5400" dirty="0"/>
              <a:t>FRACCIONES Y DECIMALES</a:t>
            </a:r>
            <a:br>
              <a:rPr lang="es-CL" altLang="es-CL" sz="5400" dirty="0"/>
            </a:br>
            <a:endParaRPr lang="es-CL" altLang="es-CL" sz="5400" dirty="0"/>
          </a:p>
        </p:txBody>
      </p:sp>
      <p:sp>
        <p:nvSpPr>
          <p:cNvPr id="5124" name="Subtítulo 2">
            <a:extLst>
              <a:ext uri="{FF2B5EF4-FFF2-40B4-BE49-F238E27FC236}">
                <a16:creationId xmlns:a16="http://schemas.microsoft.com/office/drawing/2014/main" id="{7314BF41-9981-8D4B-9B59-2F73A21892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2325" y="5024438"/>
            <a:ext cx="9936163" cy="800100"/>
          </a:xfrm>
        </p:spPr>
        <p:txBody>
          <a:bodyPr/>
          <a:lstStyle/>
          <a:p>
            <a:r>
              <a:rPr lang="es-CL" altLang="es-CL" dirty="0"/>
              <a:t>CAROLINA CHACOFF MORALES</a:t>
            </a:r>
          </a:p>
          <a:p>
            <a:r>
              <a:rPr lang="es-CL" altLang="es-CL" dirty="0"/>
              <a:t>PROFESORA DE ASIGNATURA</a:t>
            </a: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A0A8E-7DED-B145-BD8F-9AC6F83D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Evaluación Formativa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0B0A525-BE79-534F-BB4B-E616BBAED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7637" y="1445836"/>
            <a:ext cx="3816725" cy="4351338"/>
          </a:xfrm>
        </p:spPr>
      </p:pic>
    </p:spTree>
    <p:extLst>
      <p:ext uri="{BB962C8B-B14F-4D97-AF65-F5344CB8AC3E}">
        <p14:creationId xmlns:p14="http://schemas.microsoft.com/office/powerpoint/2010/main" val="2703263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A89D6AD3-3196-E549-A7EF-18BE4BBD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5" y="-96838"/>
            <a:ext cx="10515600" cy="1325563"/>
          </a:xfrm>
        </p:spPr>
        <p:txBody>
          <a:bodyPr/>
          <a:lstStyle/>
          <a:p>
            <a:pPr algn="ctr"/>
            <a:r>
              <a:rPr lang="es-CL" altLang="es-CL" sz="3200"/>
              <a:t>Evaluación Formativa</a:t>
            </a:r>
          </a:p>
        </p:txBody>
      </p:sp>
      <p:sp>
        <p:nvSpPr>
          <p:cNvPr id="10243" name="Marcador de contenido 1">
            <a:extLst>
              <a:ext uri="{FF2B5EF4-FFF2-40B4-BE49-F238E27FC236}">
                <a16:creationId xmlns:a16="http://schemas.microsoft.com/office/drawing/2014/main" id="{DCC8069E-355A-7042-893C-56220C3E5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38" y="1192213"/>
            <a:ext cx="11610975" cy="4767262"/>
          </a:xfrm>
        </p:spPr>
        <p:txBody>
          <a:bodyPr/>
          <a:lstStyle/>
          <a:p>
            <a:pPr>
              <a:defRPr/>
            </a:pPr>
            <a:r>
              <a:rPr lang="es-CL" altLang="es-CL" dirty="0"/>
              <a:t>Ahora en el cuadernillo de actividades en la página 22, debes responder sobre lo que aprendiste.</a:t>
            </a:r>
          </a:p>
          <a:p>
            <a:pPr>
              <a:defRPr/>
            </a:pPr>
            <a:r>
              <a:rPr lang="es-CL" altLang="es-CL" dirty="0"/>
              <a:t>Esto debe quedar en evidencia en </a:t>
            </a:r>
          </a:p>
          <a:p>
            <a:pPr marL="0" indent="0">
              <a:buNone/>
              <a:defRPr/>
            </a:pPr>
            <a:r>
              <a:rPr lang="es-CL" altLang="es-CL" dirty="0"/>
              <a:t>el cuadernillo y al regreso, yo revisaré</a:t>
            </a:r>
          </a:p>
          <a:p>
            <a:pPr marL="0" indent="0">
              <a:buNone/>
              <a:defRPr/>
            </a:pPr>
            <a:r>
              <a:rPr lang="es-CL" altLang="es-CL" dirty="0"/>
              <a:t>tú trabajo.</a:t>
            </a:r>
          </a:p>
          <a:p>
            <a:pPr marL="0" indent="0">
              <a:buNone/>
              <a:defRPr/>
            </a:pPr>
            <a:endParaRPr lang="es-CL" altLang="es-CL" dirty="0"/>
          </a:p>
          <a:p>
            <a:pPr marL="0" indent="0">
              <a:buNone/>
              <a:defRPr/>
            </a:pPr>
            <a:r>
              <a:rPr lang="es-CL" altLang="es-CL" dirty="0"/>
              <a:t>¡Has hecho muy bien tu trabajo!</a:t>
            </a:r>
          </a:p>
          <a:p>
            <a:pPr>
              <a:defRPr/>
            </a:pPr>
            <a:endParaRPr lang="es-CL" altLang="es-CL" dirty="0"/>
          </a:p>
          <a:p>
            <a:pPr>
              <a:defRPr/>
            </a:pPr>
            <a:endParaRPr lang="es-CL" altLang="es-CL" dirty="0"/>
          </a:p>
          <a:p>
            <a:pPr>
              <a:defRPr/>
            </a:pPr>
            <a:endParaRPr lang="es-CL" altLang="es-CL" dirty="0"/>
          </a:p>
          <a:p>
            <a:pPr>
              <a:defRPr/>
            </a:pPr>
            <a:endParaRPr lang="es-CL" altLang="es-CL" dirty="0"/>
          </a:p>
          <a:p>
            <a:pPr>
              <a:defRPr/>
            </a:pPr>
            <a:endParaRPr lang="es-CL" alt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CBFB6E-E310-1045-AC10-2C57388B2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913" y="1719072"/>
            <a:ext cx="3753852" cy="47298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contenido 4">
            <a:extLst>
              <a:ext uri="{FF2B5EF4-FFF2-40B4-BE49-F238E27FC236}">
                <a16:creationId xmlns:a16="http://schemas.microsoft.com/office/drawing/2014/main" id="{615F7DC6-EA96-3B4D-B270-C8685B034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475" y="500063"/>
            <a:ext cx="10515600" cy="4351337"/>
          </a:xfrm>
        </p:spPr>
        <p:txBody>
          <a:bodyPr/>
          <a:lstStyle/>
          <a:p>
            <a:pPr algn="just">
              <a:defRPr/>
            </a:pPr>
            <a:r>
              <a:rPr lang="es-CL" altLang="es-CL" dirty="0">
                <a:solidFill>
                  <a:srgbClr val="FF0000"/>
                </a:solidFill>
              </a:rPr>
              <a:t>Si deseas puedes enviar al correo una fotografía solo de la página 22 del cuadernillo de actividades para enviar retroalimentación de tu trabajo</a:t>
            </a:r>
            <a:r>
              <a:rPr lang="es-CL" altLang="es-CL">
                <a:solidFill>
                  <a:srgbClr val="FF0000"/>
                </a:solidFill>
              </a:rPr>
              <a:t>. </a:t>
            </a:r>
          </a:p>
          <a:p>
            <a:pPr marL="0" indent="0" algn="just">
              <a:buNone/>
              <a:defRPr/>
            </a:pPr>
            <a:endParaRPr lang="es-CL" altLang="es-CL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es-CL" altLang="es-CL" dirty="0"/>
              <a:t>Si existen dudas de los contenidos enviar correo a </a:t>
            </a:r>
            <a:r>
              <a:rPr lang="es-CL" altLang="es-CL" dirty="0">
                <a:hlinkClick r:id="rId2"/>
              </a:rPr>
              <a:t>cchacoff@cldv.cl</a:t>
            </a:r>
            <a:r>
              <a:rPr lang="es-CL" altLang="es-CL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>
            <a:extLst>
              <a:ext uri="{FF2B5EF4-FFF2-40B4-BE49-F238E27FC236}">
                <a16:creationId xmlns:a16="http://schemas.microsoft.com/office/drawing/2014/main" id="{D46983E3-02BF-A646-994D-EFD3AE2C4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es-CL" dirty="0"/>
              <a:t>Lección 1: Fracciones y números mixtos</a:t>
            </a:r>
          </a:p>
        </p:txBody>
      </p:sp>
      <p:sp>
        <p:nvSpPr>
          <p:cNvPr id="6147" name="2 Marcador de contenido">
            <a:extLst>
              <a:ext uri="{FF2B5EF4-FFF2-40B4-BE49-F238E27FC236}">
                <a16:creationId xmlns:a16="http://schemas.microsoft.com/office/drawing/2014/main" id="{91EE4A81-F753-944C-82F7-A6FA8CCC9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altLang="es-CL" dirty="0"/>
              <a:t>Objetivo de aprendizaje:</a:t>
            </a:r>
          </a:p>
          <a:p>
            <a:r>
              <a:rPr lang="es-CL" altLang="es-CL" dirty="0"/>
              <a:t>Representar y clasificar fracciones propias, impropias e iguales a la unidad.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588693B3-0838-8841-A0A7-1FF5E9ABA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220662"/>
            <a:ext cx="7569795" cy="56146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>
            <a:extLst>
              <a:ext uri="{FF2B5EF4-FFF2-40B4-BE49-F238E27FC236}">
                <a16:creationId xmlns:a16="http://schemas.microsoft.com/office/drawing/2014/main" id="{0DC2F84E-FFE1-A249-A0AE-C42745C4F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1325563"/>
          </a:xfrm>
        </p:spPr>
        <p:txBody>
          <a:bodyPr/>
          <a:lstStyle/>
          <a:p>
            <a:pPr algn="ctr"/>
            <a:endParaRPr lang="es-CL" altLang="es-CL" dirty="0"/>
          </a:p>
        </p:txBody>
      </p:sp>
      <p:sp>
        <p:nvSpPr>
          <p:cNvPr id="7171" name="Marcador de contenido 2">
            <a:extLst>
              <a:ext uri="{FF2B5EF4-FFF2-40B4-BE49-F238E27FC236}">
                <a16:creationId xmlns:a16="http://schemas.microsoft.com/office/drawing/2014/main" id="{D1E9E910-6666-494E-9225-AE5DD6837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5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endParaRPr lang="es-CL" altLang="es-CL" dirty="0"/>
          </a:p>
          <a:p>
            <a:pPr marL="0" indent="0">
              <a:buNone/>
              <a:defRPr/>
            </a:pPr>
            <a:endParaRPr lang="es-CL" alt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8493E2-520A-D740-A981-EBFAF2041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7718732" cy="64767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contenido 1">
            <a:extLst>
              <a:ext uri="{FF2B5EF4-FFF2-40B4-BE49-F238E27FC236}">
                <a16:creationId xmlns:a16="http://schemas.microsoft.com/office/drawing/2014/main" id="{7A8AF632-0996-464C-9B0C-F9D524B38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255588"/>
            <a:ext cx="10515600" cy="1673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CL" altLang="es-CL" dirty="0"/>
          </a:p>
          <a:p>
            <a:pPr marL="0" indent="0">
              <a:buFont typeface="Arial" panose="020B0604020202020204" pitchFamily="34" charset="0"/>
              <a:buNone/>
            </a:pPr>
            <a:endParaRPr lang="es-CL" altLang="es-CL" dirty="0"/>
          </a:p>
          <a:p>
            <a:pPr marL="0" indent="0">
              <a:buFont typeface="Arial" panose="020B0604020202020204" pitchFamily="34" charset="0"/>
              <a:buNone/>
            </a:pPr>
            <a:endParaRPr lang="es-ES_tradnl" altLang="es-CL" i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82B0C2-1297-A347-B16E-1626C9102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0096"/>
            <a:ext cx="12192000" cy="37578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AD521-D17A-F34B-ABEA-E6B211013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BFE5427-66F7-4D49-BF51-EC5F6A7DB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358" y="90488"/>
            <a:ext cx="8429283" cy="6176963"/>
          </a:xfrm>
        </p:spPr>
      </p:pic>
    </p:spTree>
    <p:extLst>
      <p:ext uri="{BB962C8B-B14F-4D97-AF65-F5344CB8AC3E}">
        <p14:creationId xmlns:p14="http://schemas.microsoft.com/office/powerpoint/2010/main" val="3729997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64637-9F44-9A43-A47C-1A22DA721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FA65C5C-01BF-7B47-856D-F02A387B3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693" y="0"/>
            <a:ext cx="8506614" cy="6176963"/>
          </a:xfrm>
        </p:spPr>
      </p:pic>
    </p:spTree>
    <p:extLst>
      <p:ext uri="{BB962C8B-B14F-4D97-AF65-F5344CB8AC3E}">
        <p14:creationId xmlns:p14="http://schemas.microsoft.com/office/powerpoint/2010/main" val="236240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E4961-78CD-4441-8AE5-D0417859A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5DA0AF7-39D2-204B-B315-51CCC3A13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141" y="0"/>
            <a:ext cx="9209095" cy="5811838"/>
          </a:xfrm>
        </p:spPr>
      </p:pic>
    </p:spTree>
    <p:extLst>
      <p:ext uri="{BB962C8B-B14F-4D97-AF65-F5344CB8AC3E}">
        <p14:creationId xmlns:p14="http://schemas.microsoft.com/office/powerpoint/2010/main" val="273151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F26F8-8555-9041-93DD-D092122B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59337E9-D5D7-2545-8333-713E20B48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9455504" cy="5919537"/>
          </a:xfrm>
        </p:spPr>
      </p:pic>
    </p:spTree>
    <p:extLst>
      <p:ext uri="{BB962C8B-B14F-4D97-AF65-F5344CB8AC3E}">
        <p14:creationId xmlns:p14="http://schemas.microsoft.com/office/powerpoint/2010/main" val="23832873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126</Words>
  <Application>Microsoft Macintosh PowerPoint</Application>
  <PresentationFormat>Panorámica</PresentationFormat>
  <Paragraphs>21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   UNIDAD 2: FRACCIONES Y DECIMALES </vt:lpstr>
      <vt:lpstr>Lección 1: Fracciones y números mixtos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Evaluación Formativa</vt:lpstr>
      <vt:lpstr>Evaluación Formativa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  PADRES Y APODERADOS MARZO 2020</dc:title>
  <dc:creator>Usuario de Microsoft Office</dc:creator>
  <cp:lastModifiedBy>Carolina Andrea Chacoff Morales</cp:lastModifiedBy>
  <cp:revision>65</cp:revision>
  <dcterms:created xsi:type="dcterms:W3CDTF">2020-03-03T11:41:36Z</dcterms:created>
  <dcterms:modified xsi:type="dcterms:W3CDTF">2020-03-23T02:45:38Z</dcterms:modified>
</cp:coreProperties>
</file>