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651" r:id="rId3"/>
  </p:sldMasterIdLst>
  <p:notesMasterIdLst>
    <p:notesMasterId r:id="rId16"/>
  </p:notesMasterIdLst>
  <p:sldIdLst>
    <p:sldId id="256" r:id="rId4"/>
    <p:sldId id="258" r:id="rId5"/>
    <p:sldId id="259" r:id="rId6"/>
    <p:sldId id="260" r:id="rId7"/>
    <p:sldId id="268" r:id="rId8"/>
    <p:sldId id="264" r:id="rId9"/>
    <p:sldId id="269" r:id="rId10"/>
    <p:sldId id="262" r:id="rId11"/>
    <p:sldId id="263" r:id="rId12"/>
    <p:sldId id="266" r:id="rId13"/>
    <p:sldId id="270" r:id="rId14"/>
    <p:sldId id="261" r:id="rId15"/>
  </p:sldIdLst>
  <p:sldSz cx="12193588" cy="6858000"/>
  <p:notesSz cx="6858000" cy="9144000"/>
  <p:defaultTextStyle>
    <a:defPPr>
      <a:defRPr lang="en-GB"/>
    </a:defPPr>
    <a:lvl1pPr algn="l" defTabSz="449263" rtl="0" eaLnBrk="0" fontAlgn="base" hangingPunct="0">
      <a:spcBef>
        <a:spcPct val="0"/>
      </a:spcBef>
      <a:spcAft>
        <a:spcPct val="0"/>
      </a:spcAft>
      <a:defRPr kern="1200">
        <a:solidFill>
          <a:schemeClr val="bg1"/>
        </a:solidFill>
        <a:latin typeface="Calibri" panose="020F0502020204030204" pitchFamily="34" charset="0"/>
        <a:ea typeface="+mn-ea"/>
        <a:cs typeface="Noto Sans CJK SC Regular" charset="0"/>
      </a:defRPr>
    </a:lvl1pPr>
    <a:lvl2pPr marL="742950" indent="-285750" algn="l" defTabSz="449263" rtl="0" eaLnBrk="0" fontAlgn="base" hangingPunct="0">
      <a:spcBef>
        <a:spcPct val="0"/>
      </a:spcBef>
      <a:spcAft>
        <a:spcPct val="0"/>
      </a:spcAft>
      <a:defRPr kern="1200">
        <a:solidFill>
          <a:schemeClr val="bg1"/>
        </a:solidFill>
        <a:latin typeface="Calibri" panose="020F0502020204030204" pitchFamily="34" charset="0"/>
        <a:ea typeface="+mn-ea"/>
        <a:cs typeface="Noto Sans CJK SC Regular" charset="0"/>
      </a:defRPr>
    </a:lvl2pPr>
    <a:lvl3pPr marL="1143000" indent="-228600" algn="l" defTabSz="449263" rtl="0" eaLnBrk="0" fontAlgn="base" hangingPunct="0">
      <a:spcBef>
        <a:spcPct val="0"/>
      </a:spcBef>
      <a:spcAft>
        <a:spcPct val="0"/>
      </a:spcAft>
      <a:defRPr kern="1200">
        <a:solidFill>
          <a:schemeClr val="bg1"/>
        </a:solidFill>
        <a:latin typeface="Calibri" panose="020F0502020204030204" pitchFamily="34" charset="0"/>
        <a:ea typeface="+mn-ea"/>
        <a:cs typeface="Noto Sans CJK SC Regular" charset="0"/>
      </a:defRPr>
    </a:lvl3pPr>
    <a:lvl4pPr marL="1600200" indent="-228600" algn="l" defTabSz="449263" rtl="0" eaLnBrk="0" fontAlgn="base" hangingPunct="0">
      <a:spcBef>
        <a:spcPct val="0"/>
      </a:spcBef>
      <a:spcAft>
        <a:spcPct val="0"/>
      </a:spcAft>
      <a:defRPr kern="1200">
        <a:solidFill>
          <a:schemeClr val="bg1"/>
        </a:solidFill>
        <a:latin typeface="Calibri" panose="020F0502020204030204" pitchFamily="34" charset="0"/>
        <a:ea typeface="+mn-ea"/>
        <a:cs typeface="Noto Sans CJK SC Regular" charset="0"/>
      </a:defRPr>
    </a:lvl4pPr>
    <a:lvl5pPr marL="2057400" indent="-228600" algn="l" defTabSz="449263" rtl="0" eaLnBrk="0" fontAlgn="base" hangingPunct="0">
      <a:spcBef>
        <a:spcPct val="0"/>
      </a:spcBef>
      <a:spcAft>
        <a:spcPct val="0"/>
      </a:spcAft>
      <a:defRPr kern="1200">
        <a:solidFill>
          <a:schemeClr val="bg1"/>
        </a:solidFill>
        <a:latin typeface="Calibri" panose="020F0502020204030204" pitchFamily="34" charset="0"/>
        <a:ea typeface="+mn-ea"/>
        <a:cs typeface="Noto Sans CJK SC Regular" charset="0"/>
      </a:defRPr>
    </a:lvl5pPr>
    <a:lvl6pPr marL="2286000" algn="l" defTabSz="914400" rtl="0" eaLnBrk="1" latinLnBrk="0" hangingPunct="1">
      <a:defRPr kern="1200">
        <a:solidFill>
          <a:schemeClr val="bg1"/>
        </a:solidFill>
        <a:latin typeface="Calibri" panose="020F0502020204030204" pitchFamily="34" charset="0"/>
        <a:ea typeface="+mn-ea"/>
        <a:cs typeface="Noto Sans CJK SC Regular" charset="0"/>
      </a:defRPr>
    </a:lvl6pPr>
    <a:lvl7pPr marL="2743200" algn="l" defTabSz="914400" rtl="0" eaLnBrk="1" latinLnBrk="0" hangingPunct="1">
      <a:defRPr kern="1200">
        <a:solidFill>
          <a:schemeClr val="bg1"/>
        </a:solidFill>
        <a:latin typeface="Calibri" panose="020F0502020204030204" pitchFamily="34" charset="0"/>
        <a:ea typeface="+mn-ea"/>
        <a:cs typeface="Noto Sans CJK SC Regular" charset="0"/>
      </a:defRPr>
    </a:lvl7pPr>
    <a:lvl8pPr marL="3200400" algn="l" defTabSz="914400" rtl="0" eaLnBrk="1" latinLnBrk="0" hangingPunct="1">
      <a:defRPr kern="1200">
        <a:solidFill>
          <a:schemeClr val="bg1"/>
        </a:solidFill>
        <a:latin typeface="Calibri" panose="020F0502020204030204" pitchFamily="34" charset="0"/>
        <a:ea typeface="+mn-ea"/>
        <a:cs typeface="Noto Sans CJK SC Regular" charset="0"/>
      </a:defRPr>
    </a:lvl8pPr>
    <a:lvl9pPr marL="3657600" algn="l" defTabSz="914400" rtl="0" eaLnBrk="1" latinLnBrk="0" hangingPunct="1">
      <a:defRPr kern="1200">
        <a:solidFill>
          <a:schemeClr val="bg1"/>
        </a:solidFill>
        <a:latin typeface="Calibri" panose="020F0502020204030204" pitchFamily="34" charset="0"/>
        <a:ea typeface="+mn-ea"/>
        <a:cs typeface="Noto Sans CJK SC Regular"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92" y="4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453E9BF0-5E10-429A-B67F-C6B43FE22C95}"/>
              </a:ext>
            </a:extLst>
          </p:cNvPr>
          <p:cNvSpPr>
            <a:spLocks noGrp="1" noChangeArrowheads="1"/>
          </p:cNvSpPr>
          <p:nvPr>
            <p:ph type="sldImg"/>
          </p:nvPr>
        </p:nvSpPr>
        <p:spPr bwMode="auto">
          <a:xfrm>
            <a:off x="0" y="69532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22" name="Rectangle 2">
            <a:extLst>
              <a:ext uri="{FF2B5EF4-FFF2-40B4-BE49-F238E27FC236}">
                <a16:creationId xmlns:a16="http://schemas.microsoft.com/office/drawing/2014/main" id="{ECAE7B1B-995B-4B5A-9A38-23C54516C3D3}"/>
              </a:ext>
            </a:extLst>
          </p:cNvPr>
          <p:cNvSpPr>
            <a:spLocks noGrp="1" noChangeArrowheads="1"/>
          </p:cNvSpPr>
          <p:nvPr>
            <p:ph type="body"/>
          </p:nvPr>
        </p:nvSpPr>
        <p:spPr bwMode="auto">
          <a:xfrm>
            <a:off x="685800" y="4343400"/>
            <a:ext cx="5484813" cy="4113213"/>
          </a:xfrm>
          <a:prstGeom prst="rect">
            <a:avLst/>
          </a:prstGeom>
          <a:noFill/>
          <a:ln>
            <a:noFill/>
          </a:ln>
          <a:effectLst/>
        </p:spPr>
        <p:txBody>
          <a:bodyPr vert="horz" wrap="square" lIns="0" tIns="0" rIns="0" bIns="0" numCol="1" anchor="t" anchorCtr="0" compatLnSpc="1">
            <a:prstTxWarp prst="textNoShape">
              <a:avLst/>
            </a:prstTxWarp>
          </a:bodyPr>
          <a:lstStyle/>
          <a:p>
            <a:pPr lvl="0"/>
            <a:endParaRPr lang="es-CL" altLang="es-CL" noProof="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952D4650-C6E8-4327-9E58-5D364FC6CE99}"/>
              </a:ext>
            </a:extLst>
          </p:cNvPr>
          <p:cNvSpPr>
            <a:spLocks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7" name="Rectangle 2">
            <a:extLst>
              <a:ext uri="{FF2B5EF4-FFF2-40B4-BE49-F238E27FC236}">
                <a16:creationId xmlns:a16="http://schemas.microsoft.com/office/drawing/2014/main" id="{92175D70-31B6-4BD4-8359-E0679AFE2682}"/>
              </a:ext>
            </a:extLst>
          </p:cNvPr>
          <p:cNvSpPr>
            <a:spLocks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L" altLang="es-C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897484B3-79BB-44EC-A72A-343255847C54}"/>
              </a:ext>
            </a:extLst>
          </p:cNvPr>
          <p:cNvSpPr>
            <a:spLocks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5" name="Rectangle 2">
            <a:extLst>
              <a:ext uri="{FF2B5EF4-FFF2-40B4-BE49-F238E27FC236}">
                <a16:creationId xmlns:a16="http://schemas.microsoft.com/office/drawing/2014/main" id="{4ED8F617-DFC8-40AE-B64E-932F47DAF183}"/>
              </a:ext>
            </a:extLst>
          </p:cNvPr>
          <p:cNvSpPr>
            <a:spLocks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L" altLang="es-C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11239119-F662-4FD0-B483-AC71E3E912BA}"/>
              </a:ext>
            </a:extLst>
          </p:cNvPr>
          <p:cNvSpPr>
            <a:spLocks noChangeArrowheads="1" noTextEdit="1"/>
          </p:cNvSpPr>
          <p:nvPr>
            <p:ph type="sldImg"/>
          </p:nvPr>
        </p:nvSpPr>
        <p:spPr>
          <a:xfrm>
            <a:off x="1588" y="0"/>
            <a:ext cx="1587" cy="15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3" name="Rectangle 2">
            <a:extLst>
              <a:ext uri="{FF2B5EF4-FFF2-40B4-BE49-F238E27FC236}">
                <a16:creationId xmlns:a16="http://schemas.microsoft.com/office/drawing/2014/main" id="{803BBBE8-00DE-4C44-90DF-C7986862FCDE}"/>
              </a:ext>
            </a:extLst>
          </p:cNvPr>
          <p:cNvSpPr>
            <a:spLocks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L" altLang="es-C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DAD7A7AF-DF84-4864-9E5F-529143413419}"/>
              </a:ext>
            </a:extLst>
          </p:cNvPr>
          <p:cNvSpPr>
            <a:spLocks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1" name="Rectangle 2">
            <a:extLst>
              <a:ext uri="{FF2B5EF4-FFF2-40B4-BE49-F238E27FC236}">
                <a16:creationId xmlns:a16="http://schemas.microsoft.com/office/drawing/2014/main" id="{9CF37D60-5D03-484A-B360-7ABD6ADC3A73}"/>
              </a:ext>
            </a:extLst>
          </p:cNvPr>
          <p:cNvSpPr>
            <a:spLocks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L" altLang="es-C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5"/>
            <a:ext cx="10364788"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828800" y="3886200"/>
            <a:ext cx="85359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L"/>
          </a:p>
        </p:txBody>
      </p:sp>
      <p:sp>
        <p:nvSpPr>
          <p:cNvPr id="4" name="Rectangle 4">
            <a:extLst>
              <a:ext uri="{FF2B5EF4-FFF2-40B4-BE49-F238E27FC236}">
                <a16:creationId xmlns:a16="http://schemas.microsoft.com/office/drawing/2014/main" id="{CD096C07-ABB1-4A11-A443-EA4E0546294A}"/>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DE9F4028-8013-44D1-9458-F999E957C8FC}"/>
              </a:ext>
            </a:extLst>
          </p:cNvPr>
          <p:cNvSpPr>
            <a:spLocks noGrp="1" noChangeArrowheads="1"/>
          </p:cNvSpPr>
          <p:nvPr>
            <p:ph type="sldNum" idx="11"/>
          </p:nvPr>
        </p:nvSpPr>
        <p:spPr>
          <a:ln/>
        </p:spPr>
        <p:txBody>
          <a:bodyPr/>
          <a:lstStyle>
            <a:lvl1pPr>
              <a:defRPr/>
            </a:lvl1pPr>
          </a:lstStyle>
          <a:p>
            <a:pPr>
              <a:defRPr/>
            </a:pPr>
            <a:fld id="{CBDC13F6-C35D-4C98-B3AC-83FACC3808E5}" type="slidenum">
              <a:rPr lang="es-CL" altLang="es-CL"/>
              <a:pPr>
                <a:defRPr/>
              </a:pPr>
              <a:t>‹Nº›</a:t>
            </a:fld>
            <a:endParaRPr lang="es-CL" altLang="es-CL"/>
          </a:p>
        </p:txBody>
      </p:sp>
    </p:spTree>
    <p:extLst>
      <p:ext uri="{BB962C8B-B14F-4D97-AF65-F5344CB8AC3E}">
        <p14:creationId xmlns:p14="http://schemas.microsoft.com/office/powerpoint/2010/main" val="99140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890D1702-49EE-4F74-93F2-63C42EC184AA}"/>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C5CBA148-0C12-4801-9787-B19CACA0E7AE}"/>
              </a:ext>
            </a:extLst>
          </p:cNvPr>
          <p:cNvSpPr>
            <a:spLocks noGrp="1" noChangeArrowheads="1"/>
          </p:cNvSpPr>
          <p:nvPr>
            <p:ph type="sldNum" idx="11"/>
          </p:nvPr>
        </p:nvSpPr>
        <p:spPr>
          <a:ln/>
        </p:spPr>
        <p:txBody>
          <a:bodyPr/>
          <a:lstStyle>
            <a:lvl1pPr>
              <a:defRPr/>
            </a:lvl1pPr>
          </a:lstStyle>
          <a:p>
            <a:pPr>
              <a:defRPr/>
            </a:pPr>
            <a:fld id="{4F0D1ED6-3C66-4D70-971B-1D22D4A7DE81}" type="slidenum">
              <a:rPr lang="es-CL" altLang="es-CL"/>
              <a:pPr>
                <a:defRPr/>
              </a:pPr>
              <a:t>‹Nº›</a:t>
            </a:fld>
            <a:endParaRPr lang="es-CL" altLang="es-CL"/>
          </a:p>
        </p:txBody>
      </p:sp>
    </p:spTree>
    <p:extLst>
      <p:ext uri="{BB962C8B-B14F-4D97-AF65-F5344CB8AC3E}">
        <p14:creationId xmlns:p14="http://schemas.microsoft.com/office/powerpoint/2010/main" val="1091655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24900" y="365125"/>
            <a:ext cx="2627313" cy="5810250"/>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838200" y="365125"/>
            <a:ext cx="7734300" cy="5810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28068F67-C797-442A-988B-54715EBC2F70}"/>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DB4B045C-0C2A-40F1-B151-99F35138534E}"/>
              </a:ext>
            </a:extLst>
          </p:cNvPr>
          <p:cNvSpPr>
            <a:spLocks noGrp="1" noChangeArrowheads="1"/>
          </p:cNvSpPr>
          <p:nvPr>
            <p:ph type="sldNum" idx="11"/>
          </p:nvPr>
        </p:nvSpPr>
        <p:spPr>
          <a:ln/>
        </p:spPr>
        <p:txBody>
          <a:bodyPr/>
          <a:lstStyle>
            <a:lvl1pPr>
              <a:defRPr/>
            </a:lvl1pPr>
          </a:lstStyle>
          <a:p>
            <a:pPr>
              <a:defRPr/>
            </a:pPr>
            <a:fld id="{B33F5EC0-3463-4A42-A63A-9E9478B77646}" type="slidenum">
              <a:rPr lang="es-CL" altLang="es-CL"/>
              <a:pPr>
                <a:defRPr/>
              </a:pPr>
              <a:t>‹Nº›</a:t>
            </a:fld>
            <a:endParaRPr lang="es-CL" altLang="es-CL"/>
          </a:p>
        </p:txBody>
      </p:sp>
    </p:spTree>
    <p:extLst>
      <p:ext uri="{BB962C8B-B14F-4D97-AF65-F5344CB8AC3E}">
        <p14:creationId xmlns:p14="http://schemas.microsoft.com/office/powerpoint/2010/main" val="3642322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5"/>
            <a:ext cx="10364788"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828800" y="3886200"/>
            <a:ext cx="85359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L"/>
          </a:p>
        </p:txBody>
      </p:sp>
      <p:sp>
        <p:nvSpPr>
          <p:cNvPr id="4" name="Rectangle 4">
            <a:extLst>
              <a:ext uri="{FF2B5EF4-FFF2-40B4-BE49-F238E27FC236}">
                <a16:creationId xmlns:a16="http://schemas.microsoft.com/office/drawing/2014/main" id="{741926A2-1DB1-4196-B009-8B8C7D99F666}"/>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F37EA8F5-3BEE-40DF-A84E-858B2F4E4B49}"/>
              </a:ext>
            </a:extLst>
          </p:cNvPr>
          <p:cNvSpPr>
            <a:spLocks noGrp="1" noChangeArrowheads="1"/>
          </p:cNvSpPr>
          <p:nvPr>
            <p:ph type="sldNum" idx="11"/>
          </p:nvPr>
        </p:nvSpPr>
        <p:spPr>
          <a:ln/>
        </p:spPr>
        <p:txBody>
          <a:bodyPr/>
          <a:lstStyle>
            <a:lvl1pPr>
              <a:defRPr/>
            </a:lvl1pPr>
          </a:lstStyle>
          <a:p>
            <a:pPr>
              <a:defRPr/>
            </a:pPr>
            <a:fld id="{944ACCC6-A56E-436C-A6A8-C118AC3771DD}" type="slidenum">
              <a:rPr lang="es-CL" altLang="es-CL"/>
              <a:pPr>
                <a:defRPr/>
              </a:pPr>
              <a:t>‹Nº›</a:t>
            </a:fld>
            <a:endParaRPr lang="es-CL" altLang="es-CL"/>
          </a:p>
        </p:txBody>
      </p:sp>
    </p:spTree>
    <p:extLst>
      <p:ext uri="{BB962C8B-B14F-4D97-AF65-F5344CB8AC3E}">
        <p14:creationId xmlns:p14="http://schemas.microsoft.com/office/powerpoint/2010/main" val="1847927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86F2EA5A-F30F-471E-84A9-C18CA04B01A7}"/>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E8742638-D430-4FD3-A323-F4A445EE3F57}"/>
              </a:ext>
            </a:extLst>
          </p:cNvPr>
          <p:cNvSpPr>
            <a:spLocks noGrp="1" noChangeArrowheads="1"/>
          </p:cNvSpPr>
          <p:nvPr>
            <p:ph type="sldNum" idx="11"/>
          </p:nvPr>
        </p:nvSpPr>
        <p:spPr>
          <a:ln/>
        </p:spPr>
        <p:txBody>
          <a:bodyPr/>
          <a:lstStyle>
            <a:lvl1pPr>
              <a:defRPr/>
            </a:lvl1pPr>
          </a:lstStyle>
          <a:p>
            <a:pPr>
              <a:defRPr/>
            </a:pPr>
            <a:fld id="{DAD9CDFB-116F-4C1F-A9BB-C4A8D8E3C1D1}" type="slidenum">
              <a:rPr lang="es-CL" altLang="es-CL"/>
              <a:pPr>
                <a:defRPr/>
              </a:pPr>
              <a:t>‹Nº›</a:t>
            </a:fld>
            <a:endParaRPr lang="es-CL" altLang="es-CL"/>
          </a:p>
        </p:txBody>
      </p:sp>
    </p:spTree>
    <p:extLst>
      <p:ext uri="{BB962C8B-B14F-4D97-AF65-F5344CB8AC3E}">
        <p14:creationId xmlns:p14="http://schemas.microsoft.com/office/powerpoint/2010/main" val="2896529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3" y="4406900"/>
            <a:ext cx="10364787"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963613" y="2906713"/>
            <a:ext cx="103647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05B0FE6F-B3A0-4B7E-B00D-DE8E50D12DCF}"/>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65128821-3672-46F4-B579-FDB6240E23FE}"/>
              </a:ext>
            </a:extLst>
          </p:cNvPr>
          <p:cNvSpPr>
            <a:spLocks noGrp="1" noChangeArrowheads="1"/>
          </p:cNvSpPr>
          <p:nvPr>
            <p:ph type="sldNum" idx="11"/>
          </p:nvPr>
        </p:nvSpPr>
        <p:spPr>
          <a:ln/>
        </p:spPr>
        <p:txBody>
          <a:bodyPr/>
          <a:lstStyle>
            <a:lvl1pPr>
              <a:defRPr/>
            </a:lvl1pPr>
          </a:lstStyle>
          <a:p>
            <a:pPr>
              <a:defRPr/>
            </a:pPr>
            <a:fld id="{C92F22E4-3520-4D82-9EE0-D2F953DD9774}" type="slidenum">
              <a:rPr lang="es-CL" altLang="es-CL"/>
              <a:pPr>
                <a:defRPr/>
              </a:pPr>
              <a:t>‹Nº›</a:t>
            </a:fld>
            <a:endParaRPr lang="es-CL" altLang="es-CL"/>
          </a:p>
        </p:txBody>
      </p:sp>
    </p:spTree>
    <p:extLst>
      <p:ext uri="{BB962C8B-B14F-4D97-AF65-F5344CB8AC3E}">
        <p14:creationId xmlns:p14="http://schemas.microsoft.com/office/powerpoint/2010/main" val="926845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838200" y="1825625"/>
            <a:ext cx="51800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6170613" y="1825625"/>
            <a:ext cx="5181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Rectangle 4">
            <a:extLst>
              <a:ext uri="{FF2B5EF4-FFF2-40B4-BE49-F238E27FC236}">
                <a16:creationId xmlns:a16="http://schemas.microsoft.com/office/drawing/2014/main" id="{D21590E4-177A-475F-874C-A3DDBFD9CB7C}"/>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B40D858B-A8FB-40EA-9584-0F944A73A7BD}"/>
              </a:ext>
            </a:extLst>
          </p:cNvPr>
          <p:cNvSpPr>
            <a:spLocks noGrp="1" noChangeArrowheads="1"/>
          </p:cNvSpPr>
          <p:nvPr>
            <p:ph type="sldNum" idx="11"/>
          </p:nvPr>
        </p:nvSpPr>
        <p:spPr>
          <a:ln/>
        </p:spPr>
        <p:txBody>
          <a:bodyPr/>
          <a:lstStyle>
            <a:lvl1pPr>
              <a:defRPr/>
            </a:lvl1pPr>
          </a:lstStyle>
          <a:p>
            <a:pPr>
              <a:defRPr/>
            </a:pPr>
            <a:fld id="{084076DE-587A-463B-9ED9-F27149572ED6}" type="slidenum">
              <a:rPr lang="es-CL" altLang="es-CL"/>
              <a:pPr>
                <a:defRPr/>
              </a:pPr>
              <a:t>‹Nº›</a:t>
            </a:fld>
            <a:endParaRPr lang="es-CL" altLang="es-CL"/>
          </a:p>
        </p:txBody>
      </p:sp>
    </p:spTree>
    <p:extLst>
      <p:ext uri="{BB962C8B-B14F-4D97-AF65-F5344CB8AC3E}">
        <p14:creationId xmlns:p14="http://schemas.microsoft.com/office/powerpoint/2010/main" val="299583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4388" cy="1143000"/>
          </a:xfrm>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09600" y="1535113"/>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7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194425"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4425"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Rectangle 4">
            <a:extLst>
              <a:ext uri="{FF2B5EF4-FFF2-40B4-BE49-F238E27FC236}">
                <a16:creationId xmlns:a16="http://schemas.microsoft.com/office/drawing/2014/main" id="{37C634E3-89DF-475F-97EB-FE306D54AF6B}"/>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8" name="Rectangle 6">
            <a:extLst>
              <a:ext uri="{FF2B5EF4-FFF2-40B4-BE49-F238E27FC236}">
                <a16:creationId xmlns:a16="http://schemas.microsoft.com/office/drawing/2014/main" id="{8D5E99C3-06C8-4EC9-8AD8-04DEBBD4B67C}"/>
              </a:ext>
            </a:extLst>
          </p:cNvPr>
          <p:cNvSpPr>
            <a:spLocks noGrp="1" noChangeArrowheads="1"/>
          </p:cNvSpPr>
          <p:nvPr>
            <p:ph type="sldNum" idx="11"/>
          </p:nvPr>
        </p:nvSpPr>
        <p:spPr>
          <a:ln/>
        </p:spPr>
        <p:txBody>
          <a:bodyPr/>
          <a:lstStyle>
            <a:lvl1pPr>
              <a:defRPr/>
            </a:lvl1pPr>
          </a:lstStyle>
          <a:p>
            <a:pPr>
              <a:defRPr/>
            </a:pPr>
            <a:fld id="{B699D6F0-21B2-4F63-9108-04F0D7D80097}" type="slidenum">
              <a:rPr lang="es-CL" altLang="es-CL"/>
              <a:pPr>
                <a:defRPr/>
              </a:pPr>
              <a:t>‹Nº›</a:t>
            </a:fld>
            <a:endParaRPr lang="es-CL" altLang="es-CL"/>
          </a:p>
        </p:txBody>
      </p:sp>
    </p:spTree>
    <p:extLst>
      <p:ext uri="{BB962C8B-B14F-4D97-AF65-F5344CB8AC3E}">
        <p14:creationId xmlns:p14="http://schemas.microsoft.com/office/powerpoint/2010/main" val="10157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Rectangle 4">
            <a:extLst>
              <a:ext uri="{FF2B5EF4-FFF2-40B4-BE49-F238E27FC236}">
                <a16:creationId xmlns:a16="http://schemas.microsoft.com/office/drawing/2014/main" id="{34FAA267-4C51-4A80-AD0C-1CE4F179F576}"/>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4" name="Rectangle 6">
            <a:extLst>
              <a:ext uri="{FF2B5EF4-FFF2-40B4-BE49-F238E27FC236}">
                <a16:creationId xmlns:a16="http://schemas.microsoft.com/office/drawing/2014/main" id="{1417CFC6-7A4B-4FC9-B728-8EBDACAF0AE2}"/>
              </a:ext>
            </a:extLst>
          </p:cNvPr>
          <p:cNvSpPr>
            <a:spLocks noGrp="1" noChangeArrowheads="1"/>
          </p:cNvSpPr>
          <p:nvPr>
            <p:ph type="sldNum" idx="11"/>
          </p:nvPr>
        </p:nvSpPr>
        <p:spPr>
          <a:ln/>
        </p:spPr>
        <p:txBody>
          <a:bodyPr/>
          <a:lstStyle>
            <a:lvl1pPr>
              <a:defRPr/>
            </a:lvl1pPr>
          </a:lstStyle>
          <a:p>
            <a:pPr>
              <a:defRPr/>
            </a:pPr>
            <a:fld id="{C6A0A84C-D724-43EC-AAC8-5919D34D1B92}" type="slidenum">
              <a:rPr lang="es-CL" altLang="es-CL"/>
              <a:pPr>
                <a:defRPr/>
              </a:pPr>
              <a:t>‹Nº›</a:t>
            </a:fld>
            <a:endParaRPr lang="es-CL" altLang="es-CL"/>
          </a:p>
        </p:txBody>
      </p:sp>
    </p:spTree>
    <p:extLst>
      <p:ext uri="{BB962C8B-B14F-4D97-AF65-F5344CB8AC3E}">
        <p14:creationId xmlns:p14="http://schemas.microsoft.com/office/powerpoint/2010/main" val="4023908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C1E67A-87C7-4FA5-8A00-BAE49747F3A4}"/>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3" name="Rectangle 6">
            <a:extLst>
              <a:ext uri="{FF2B5EF4-FFF2-40B4-BE49-F238E27FC236}">
                <a16:creationId xmlns:a16="http://schemas.microsoft.com/office/drawing/2014/main" id="{7B17CB66-D78D-495F-9D53-4271BFE34108}"/>
              </a:ext>
            </a:extLst>
          </p:cNvPr>
          <p:cNvSpPr>
            <a:spLocks noGrp="1" noChangeArrowheads="1"/>
          </p:cNvSpPr>
          <p:nvPr>
            <p:ph type="sldNum" idx="11"/>
          </p:nvPr>
        </p:nvSpPr>
        <p:spPr>
          <a:ln/>
        </p:spPr>
        <p:txBody>
          <a:bodyPr/>
          <a:lstStyle>
            <a:lvl1pPr>
              <a:defRPr/>
            </a:lvl1pPr>
          </a:lstStyle>
          <a:p>
            <a:pPr>
              <a:defRPr/>
            </a:pPr>
            <a:fld id="{CB5E3E4E-2B7F-45DD-B016-87A48A1D7ADA}" type="slidenum">
              <a:rPr lang="es-CL" altLang="es-CL"/>
              <a:pPr>
                <a:defRPr/>
              </a:pPr>
              <a:t>‹Nº›</a:t>
            </a:fld>
            <a:endParaRPr lang="es-CL" altLang="es-CL"/>
          </a:p>
        </p:txBody>
      </p:sp>
    </p:spTree>
    <p:extLst>
      <p:ext uri="{BB962C8B-B14F-4D97-AF65-F5344CB8AC3E}">
        <p14:creationId xmlns:p14="http://schemas.microsoft.com/office/powerpoint/2010/main" val="2594320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40116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4767263" y="273050"/>
            <a:ext cx="6816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C354308B-E516-4DAF-A238-912F2261A03F}"/>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C2AD9902-A737-4429-A63C-3F141D33CC26}"/>
              </a:ext>
            </a:extLst>
          </p:cNvPr>
          <p:cNvSpPr>
            <a:spLocks noGrp="1" noChangeArrowheads="1"/>
          </p:cNvSpPr>
          <p:nvPr>
            <p:ph type="sldNum" idx="11"/>
          </p:nvPr>
        </p:nvSpPr>
        <p:spPr>
          <a:ln/>
        </p:spPr>
        <p:txBody>
          <a:bodyPr/>
          <a:lstStyle>
            <a:lvl1pPr>
              <a:defRPr/>
            </a:lvl1pPr>
          </a:lstStyle>
          <a:p>
            <a:pPr>
              <a:defRPr/>
            </a:pPr>
            <a:fld id="{0C067A8A-9ECD-41B2-8C9A-C07D4A22923A}" type="slidenum">
              <a:rPr lang="es-CL" altLang="es-CL"/>
              <a:pPr>
                <a:defRPr/>
              </a:pPr>
              <a:t>‹Nº›</a:t>
            </a:fld>
            <a:endParaRPr lang="es-CL" altLang="es-CL"/>
          </a:p>
        </p:txBody>
      </p:sp>
    </p:spTree>
    <p:extLst>
      <p:ext uri="{BB962C8B-B14F-4D97-AF65-F5344CB8AC3E}">
        <p14:creationId xmlns:p14="http://schemas.microsoft.com/office/powerpoint/2010/main" val="71637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E8E174A4-6789-452E-BA6B-FC637381744A}"/>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3912D5E1-A9F4-40DD-BE98-2B41077181B1}"/>
              </a:ext>
            </a:extLst>
          </p:cNvPr>
          <p:cNvSpPr>
            <a:spLocks noGrp="1" noChangeArrowheads="1"/>
          </p:cNvSpPr>
          <p:nvPr>
            <p:ph type="sldNum" idx="11"/>
          </p:nvPr>
        </p:nvSpPr>
        <p:spPr>
          <a:ln/>
        </p:spPr>
        <p:txBody>
          <a:bodyPr/>
          <a:lstStyle>
            <a:lvl1pPr>
              <a:defRPr/>
            </a:lvl1pPr>
          </a:lstStyle>
          <a:p>
            <a:pPr>
              <a:defRPr/>
            </a:pPr>
            <a:fld id="{CBABD209-9ADA-4407-9063-730C1370B2E3}" type="slidenum">
              <a:rPr lang="es-CL" altLang="es-CL"/>
              <a:pPr>
                <a:defRPr/>
              </a:pPr>
              <a:t>‹Nº›</a:t>
            </a:fld>
            <a:endParaRPr lang="es-CL" altLang="es-CL"/>
          </a:p>
        </p:txBody>
      </p:sp>
    </p:spTree>
    <p:extLst>
      <p:ext uri="{BB962C8B-B14F-4D97-AF65-F5344CB8AC3E}">
        <p14:creationId xmlns:p14="http://schemas.microsoft.com/office/powerpoint/2010/main" val="1395897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90775" y="4800600"/>
            <a:ext cx="73152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39077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a:p>
        </p:txBody>
      </p:sp>
      <p:sp>
        <p:nvSpPr>
          <p:cNvPr id="4" name="3 Marcador de texto"/>
          <p:cNvSpPr>
            <a:spLocks noGrp="1"/>
          </p:cNvSpPr>
          <p:nvPr>
            <p:ph type="body" sz="half" idx="2"/>
          </p:nvPr>
        </p:nvSpPr>
        <p:spPr>
          <a:xfrm>
            <a:off x="239077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168C894A-A15A-4D6C-A6CD-26663147E126}"/>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3783F696-E642-4C8C-876C-F3FF1C945FA7}"/>
              </a:ext>
            </a:extLst>
          </p:cNvPr>
          <p:cNvSpPr>
            <a:spLocks noGrp="1" noChangeArrowheads="1"/>
          </p:cNvSpPr>
          <p:nvPr>
            <p:ph type="sldNum" idx="11"/>
          </p:nvPr>
        </p:nvSpPr>
        <p:spPr>
          <a:ln/>
        </p:spPr>
        <p:txBody>
          <a:bodyPr/>
          <a:lstStyle>
            <a:lvl1pPr>
              <a:defRPr/>
            </a:lvl1pPr>
          </a:lstStyle>
          <a:p>
            <a:pPr>
              <a:defRPr/>
            </a:pPr>
            <a:fld id="{0CE0EB2B-D170-45FB-955B-FBB3292E90B7}" type="slidenum">
              <a:rPr lang="es-CL" altLang="es-CL"/>
              <a:pPr>
                <a:defRPr/>
              </a:pPr>
              <a:t>‹Nº›</a:t>
            </a:fld>
            <a:endParaRPr lang="es-CL" altLang="es-CL"/>
          </a:p>
        </p:txBody>
      </p:sp>
    </p:spTree>
    <p:extLst>
      <p:ext uri="{BB962C8B-B14F-4D97-AF65-F5344CB8AC3E}">
        <p14:creationId xmlns:p14="http://schemas.microsoft.com/office/powerpoint/2010/main" val="1508183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4646EBB1-D43F-4B5A-99DC-1292802E6AB3}"/>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8111068F-FA72-4F83-8B6B-0DCBABD33D3B}"/>
              </a:ext>
            </a:extLst>
          </p:cNvPr>
          <p:cNvSpPr>
            <a:spLocks noGrp="1" noChangeArrowheads="1"/>
          </p:cNvSpPr>
          <p:nvPr>
            <p:ph type="sldNum" idx="11"/>
          </p:nvPr>
        </p:nvSpPr>
        <p:spPr>
          <a:ln/>
        </p:spPr>
        <p:txBody>
          <a:bodyPr/>
          <a:lstStyle>
            <a:lvl1pPr>
              <a:defRPr/>
            </a:lvl1pPr>
          </a:lstStyle>
          <a:p>
            <a:pPr>
              <a:defRPr/>
            </a:pPr>
            <a:fld id="{6A67318A-976C-4696-88AD-C9319ED1617A}" type="slidenum">
              <a:rPr lang="es-CL" altLang="es-CL"/>
              <a:pPr>
                <a:defRPr/>
              </a:pPr>
              <a:t>‹Nº›</a:t>
            </a:fld>
            <a:endParaRPr lang="es-CL" altLang="es-CL"/>
          </a:p>
        </p:txBody>
      </p:sp>
    </p:spTree>
    <p:extLst>
      <p:ext uri="{BB962C8B-B14F-4D97-AF65-F5344CB8AC3E}">
        <p14:creationId xmlns:p14="http://schemas.microsoft.com/office/powerpoint/2010/main" val="4276590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24900" y="365125"/>
            <a:ext cx="2627313" cy="5810250"/>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838200" y="365125"/>
            <a:ext cx="7734300" cy="5810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5E645BAC-6DF9-481D-AA74-57041B9C75A6}"/>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7DB0230F-2695-4816-9AAA-385CB0321427}"/>
              </a:ext>
            </a:extLst>
          </p:cNvPr>
          <p:cNvSpPr>
            <a:spLocks noGrp="1" noChangeArrowheads="1"/>
          </p:cNvSpPr>
          <p:nvPr>
            <p:ph type="sldNum" idx="11"/>
          </p:nvPr>
        </p:nvSpPr>
        <p:spPr>
          <a:ln/>
        </p:spPr>
        <p:txBody>
          <a:bodyPr/>
          <a:lstStyle>
            <a:lvl1pPr>
              <a:defRPr/>
            </a:lvl1pPr>
          </a:lstStyle>
          <a:p>
            <a:pPr>
              <a:defRPr/>
            </a:pPr>
            <a:fld id="{292C27F7-872C-410D-A4AF-C580634169B2}" type="slidenum">
              <a:rPr lang="es-CL" altLang="es-CL"/>
              <a:pPr>
                <a:defRPr/>
              </a:pPr>
              <a:t>‹Nº›</a:t>
            </a:fld>
            <a:endParaRPr lang="es-CL" altLang="es-CL"/>
          </a:p>
        </p:txBody>
      </p:sp>
    </p:spTree>
    <p:extLst>
      <p:ext uri="{BB962C8B-B14F-4D97-AF65-F5344CB8AC3E}">
        <p14:creationId xmlns:p14="http://schemas.microsoft.com/office/powerpoint/2010/main" val="1453778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4013" cy="1323975"/>
          </a:xfrm>
        </p:spPr>
        <p:txBody>
          <a:bodyPr/>
          <a:lstStyle/>
          <a:p>
            <a:r>
              <a:rPr lang="es-ES"/>
              <a:t>Haga clic para modificar el estilo de título del patrón</a:t>
            </a:r>
            <a:endParaRPr lang="es-CL"/>
          </a:p>
        </p:txBody>
      </p:sp>
      <p:sp>
        <p:nvSpPr>
          <p:cNvPr id="3" name="2 Marcador de contenido"/>
          <p:cNvSpPr>
            <a:spLocks noGrp="1"/>
          </p:cNvSpPr>
          <p:nvPr>
            <p:ph sz="quarter" idx="1"/>
          </p:nvPr>
        </p:nvSpPr>
        <p:spPr>
          <a:xfrm>
            <a:off x="838200" y="1825625"/>
            <a:ext cx="5180013" cy="20986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quarter" idx="2"/>
          </p:nvPr>
        </p:nvSpPr>
        <p:spPr>
          <a:xfrm>
            <a:off x="838200" y="4076700"/>
            <a:ext cx="5180013" cy="20986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half" idx="3"/>
          </p:nvPr>
        </p:nvSpPr>
        <p:spPr>
          <a:xfrm>
            <a:off x="6170613" y="1825625"/>
            <a:ext cx="5181600" cy="434975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Rectangle 4">
            <a:extLst>
              <a:ext uri="{FF2B5EF4-FFF2-40B4-BE49-F238E27FC236}">
                <a16:creationId xmlns:a16="http://schemas.microsoft.com/office/drawing/2014/main" id="{C26BF26B-675D-4789-8AC4-BCA52DACE854}"/>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7" name="Rectangle 6">
            <a:extLst>
              <a:ext uri="{FF2B5EF4-FFF2-40B4-BE49-F238E27FC236}">
                <a16:creationId xmlns:a16="http://schemas.microsoft.com/office/drawing/2014/main" id="{B5FE8024-9235-4E33-AAEE-A75D7F3C9B00}"/>
              </a:ext>
            </a:extLst>
          </p:cNvPr>
          <p:cNvSpPr>
            <a:spLocks noGrp="1" noChangeArrowheads="1"/>
          </p:cNvSpPr>
          <p:nvPr>
            <p:ph type="sldNum" idx="11"/>
          </p:nvPr>
        </p:nvSpPr>
        <p:spPr>
          <a:ln/>
        </p:spPr>
        <p:txBody>
          <a:bodyPr/>
          <a:lstStyle>
            <a:lvl1pPr>
              <a:defRPr/>
            </a:lvl1pPr>
          </a:lstStyle>
          <a:p>
            <a:pPr>
              <a:defRPr/>
            </a:pPr>
            <a:fld id="{09C15181-6AC5-49EB-8370-D1438C476A90}" type="slidenum">
              <a:rPr lang="es-CL" altLang="es-CL"/>
              <a:pPr>
                <a:defRPr/>
              </a:pPr>
              <a:t>‹Nº›</a:t>
            </a:fld>
            <a:endParaRPr lang="es-CL" altLang="es-CL"/>
          </a:p>
        </p:txBody>
      </p:sp>
    </p:spTree>
    <p:extLst>
      <p:ext uri="{BB962C8B-B14F-4D97-AF65-F5344CB8AC3E}">
        <p14:creationId xmlns:p14="http://schemas.microsoft.com/office/powerpoint/2010/main" val="3660983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5"/>
            <a:ext cx="10364788"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828800" y="3886200"/>
            <a:ext cx="85359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L"/>
          </a:p>
        </p:txBody>
      </p:sp>
    </p:spTree>
    <p:extLst>
      <p:ext uri="{BB962C8B-B14F-4D97-AF65-F5344CB8AC3E}">
        <p14:creationId xmlns:p14="http://schemas.microsoft.com/office/powerpoint/2010/main" val="363933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912850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3" y="4406900"/>
            <a:ext cx="10364787"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963613" y="2906713"/>
            <a:ext cx="103647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740035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838200" y="1825625"/>
            <a:ext cx="51800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6170613" y="1825625"/>
            <a:ext cx="5181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3078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4388" cy="1143000"/>
          </a:xfrm>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09600" y="1535113"/>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7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194425"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4425"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635148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1787240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3" y="4406900"/>
            <a:ext cx="10364787"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963613" y="2906713"/>
            <a:ext cx="103647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449394C7-9899-47AB-94A2-94F8A4E93FDB}"/>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8AD1F55C-D531-4BA2-A0B8-C276354324D8}"/>
              </a:ext>
            </a:extLst>
          </p:cNvPr>
          <p:cNvSpPr>
            <a:spLocks noGrp="1" noChangeArrowheads="1"/>
          </p:cNvSpPr>
          <p:nvPr>
            <p:ph type="sldNum" idx="11"/>
          </p:nvPr>
        </p:nvSpPr>
        <p:spPr>
          <a:ln/>
        </p:spPr>
        <p:txBody>
          <a:bodyPr/>
          <a:lstStyle>
            <a:lvl1pPr>
              <a:defRPr/>
            </a:lvl1pPr>
          </a:lstStyle>
          <a:p>
            <a:pPr>
              <a:defRPr/>
            </a:pPr>
            <a:fld id="{FAC843AA-DDB2-49AD-B500-A6F5A830FAB2}" type="slidenum">
              <a:rPr lang="es-CL" altLang="es-CL"/>
              <a:pPr>
                <a:defRPr/>
              </a:pPr>
              <a:t>‹Nº›</a:t>
            </a:fld>
            <a:endParaRPr lang="es-CL" altLang="es-CL"/>
          </a:p>
        </p:txBody>
      </p:sp>
    </p:spTree>
    <p:extLst>
      <p:ext uri="{BB962C8B-B14F-4D97-AF65-F5344CB8AC3E}">
        <p14:creationId xmlns:p14="http://schemas.microsoft.com/office/powerpoint/2010/main" val="2335734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534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40116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4767263" y="273050"/>
            <a:ext cx="6816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987027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90775" y="4800600"/>
            <a:ext cx="73152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39077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a:p>
        </p:txBody>
      </p:sp>
      <p:sp>
        <p:nvSpPr>
          <p:cNvPr id="4" name="3 Marcador de texto"/>
          <p:cNvSpPr>
            <a:spLocks noGrp="1"/>
          </p:cNvSpPr>
          <p:nvPr>
            <p:ph type="body" sz="half" idx="2"/>
          </p:nvPr>
        </p:nvSpPr>
        <p:spPr>
          <a:xfrm>
            <a:off x="239077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932872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129191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24900" y="365125"/>
            <a:ext cx="2627313" cy="5810250"/>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838200" y="365125"/>
            <a:ext cx="7734300" cy="5810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131613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838200" y="1825625"/>
            <a:ext cx="51800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6170613" y="1825625"/>
            <a:ext cx="5181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Rectangle 4">
            <a:extLst>
              <a:ext uri="{FF2B5EF4-FFF2-40B4-BE49-F238E27FC236}">
                <a16:creationId xmlns:a16="http://schemas.microsoft.com/office/drawing/2014/main" id="{B3D976D0-E49C-42E6-A729-B070CB1BC1DB}"/>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AC4B9DEF-308D-4F0A-A73C-67322E79B652}"/>
              </a:ext>
            </a:extLst>
          </p:cNvPr>
          <p:cNvSpPr>
            <a:spLocks noGrp="1" noChangeArrowheads="1"/>
          </p:cNvSpPr>
          <p:nvPr>
            <p:ph type="sldNum" idx="11"/>
          </p:nvPr>
        </p:nvSpPr>
        <p:spPr>
          <a:ln/>
        </p:spPr>
        <p:txBody>
          <a:bodyPr/>
          <a:lstStyle>
            <a:lvl1pPr>
              <a:defRPr/>
            </a:lvl1pPr>
          </a:lstStyle>
          <a:p>
            <a:pPr>
              <a:defRPr/>
            </a:pPr>
            <a:fld id="{A5C9C6C6-D6D9-441C-A917-101DE12E3F65}" type="slidenum">
              <a:rPr lang="es-CL" altLang="es-CL"/>
              <a:pPr>
                <a:defRPr/>
              </a:pPr>
              <a:t>‹Nº›</a:t>
            </a:fld>
            <a:endParaRPr lang="es-CL" altLang="es-CL"/>
          </a:p>
        </p:txBody>
      </p:sp>
    </p:spTree>
    <p:extLst>
      <p:ext uri="{BB962C8B-B14F-4D97-AF65-F5344CB8AC3E}">
        <p14:creationId xmlns:p14="http://schemas.microsoft.com/office/powerpoint/2010/main" val="2140054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4388" cy="1143000"/>
          </a:xfrm>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09600" y="1535113"/>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7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194425"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4425"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Rectangle 4">
            <a:extLst>
              <a:ext uri="{FF2B5EF4-FFF2-40B4-BE49-F238E27FC236}">
                <a16:creationId xmlns:a16="http://schemas.microsoft.com/office/drawing/2014/main" id="{15632072-5685-49C3-AC13-BB2BD499C544}"/>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8" name="Rectangle 6">
            <a:extLst>
              <a:ext uri="{FF2B5EF4-FFF2-40B4-BE49-F238E27FC236}">
                <a16:creationId xmlns:a16="http://schemas.microsoft.com/office/drawing/2014/main" id="{660278C4-7407-4934-AA8C-8D3415B36458}"/>
              </a:ext>
            </a:extLst>
          </p:cNvPr>
          <p:cNvSpPr>
            <a:spLocks noGrp="1" noChangeArrowheads="1"/>
          </p:cNvSpPr>
          <p:nvPr>
            <p:ph type="sldNum" idx="11"/>
          </p:nvPr>
        </p:nvSpPr>
        <p:spPr>
          <a:ln/>
        </p:spPr>
        <p:txBody>
          <a:bodyPr/>
          <a:lstStyle>
            <a:lvl1pPr>
              <a:defRPr/>
            </a:lvl1pPr>
          </a:lstStyle>
          <a:p>
            <a:pPr>
              <a:defRPr/>
            </a:pPr>
            <a:fld id="{E640378B-FF32-4BF5-9583-818F58BFB5B4}" type="slidenum">
              <a:rPr lang="es-CL" altLang="es-CL"/>
              <a:pPr>
                <a:defRPr/>
              </a:pPr>
              <a:t>‹Nº›</a:t>
            </a:fld>
            <a:endParaRPr lang="es-CL" altLang="es-CL"/>
          </a:p>
        </p:txBody>
      </p:sp>
    </p:spTree>
    <p:extLst>
      <p:ext uri="{BB962C8B-B14F-4D97-AF65-F5344CB8AC3E}">
        <p14:creationId xmlns:p14="http://schemas.microsoft.com/office/powerpoint/2010/main" val="35288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Rectangle 4">
            <a:extLst>
              <a:ext uri="{FF2B5EF4-FFF2-40B4-BE49-F238E27FC236}">
                <a16:creationId xmlns:a16="http://schemas.microsoft.com/office/drawing/2014/main" id="{DB005025-3664-4838-85EE-2A2FE4B2E4B6}"/>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4" name="Rectangle 6">
            <a:extLst>
              <a:ext uri="{FF2B5EF4-FFF2-40B4-BE49-F238E27FC236}">
                <a16:creationId xmlns:a16="http://schemas.microsoft.com/office/drawing/2014/main" id="{E3F31F9C-C5E5-416E-A501-5C8069A4448C}"/>
              </a:ext>
            </a:extLst>
          </p:cNvPr>
          <p:cNvSpPr>
            <a:spLocks noGrp="1" noChangeArrowheads="1"/>
          </p:cNvSpPr>
          <p:nvPr>
            <p:ph type="sldNum" idx="11"/>
          </p:nvPr>
        </p:nvSpPr>
        <p:spPr>
          <a:ln/>
        </p:spPr>
        <p:txBody>
          <a:bodyPr/>
          <a:lstStyle>
            <a:lvl1pPr>
              <a:defRPr/>
            </a:lvl1pPr>
          </a:lstStyle>
          <a:p>
            <a:pPr>
              <a:defRPr/>
            </a:pPr>
            <a:fld id="{DBF5EFBF-163C-43F5-BC6C-84B3BAB02A97}" type="slidenum">
              <a:rPr lang="es-CL" altLang="es-CL"/>
              <a:pPr>
                <a:defRPr/>
              </a:pPr>
              <a:t>‹Nº›</a:t>
            </a:fld>
            <a:endParaRPr lang="es-CL" altLang="es-CL"/>
          </a:p>
        </p:txBody>
      </p:sp>
    </p:spTree>
    <p:extLst>
      <p:ext uri="{BB962C8B-B14F-4D97-AF65-F5344CB8AC3E}">
        <p14:creationId xmlns:p14="http://schemas.microsoft.com/office/powerpoint/2010/main" val="77708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CF1DE3-A428-4875-8D2D-765CD8682DC4}"/>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3" name="Rectangle 6">
            <a:extLst>
              <a:ext uri="{FF2B5EF4-FFF2-40B4-BE49-F238E27FC236}">
                <a16:creationId xmlns:a16="http://schemas.microsoft.com/office/drawing/2014/main" id="{71D55045-4513-4772-8C55-24C870382C39}"/>
              </a:ext>
            </a:extLst>
          </p:cNvPr>
          <p:cNvSpPr>
            <a:spLocks noGrp="1" noChangeArrowheads="1"/>
          </p:cNvSpPr>
          <p:nvPr>
            <p:ph type="sldNum" idx="11"/>
          </p:nvPr>
        </p:nvSpPr>
        <p:spPr>
          <a:ln/>
        </p:spPr>
        <p:txBody>
          <a:bodyPr/>
          <a:lstStyle>
            <a:lvl1pPr>
              <a:defRPr/>
            </a:lvl1pPr>
          </a:lstStyle>
          <a:p>
            <a:pPr>
              <a:defRPr/>
            </a:pPr>
            <a:fld id="{1F31FBE9-636F-4210-B7BA-C60CEFBD6BEF}" type="slidenum">
              <a:rPr lang="es-CL" altLang="es-CL"/>
              <a:pPr>
                <a:defRPr/>
              </a:pPr>
              <a:t>‹Nº›</a:t>
            </a:fld>
            <a:endParaRPr lang="es-CL" altLang="es-CL"/>
          </a:p>
        </p:txBody>
      </p:sp>
    </p:spTree>
    <p:extLst>
      <p:ext uri="{BB962C8B-B14F-4D97-AF65-F5344CB8AC3E}">
        <p14:creationId xmlns:p14="http://schemas.microsoft.com/office/powerpoint/2010/main" val="2395781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40116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4767263" y="273050"/>
            <a:ext cx="6816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347C34AD-4D0E-4547-8341-ECF74E018A74}"/>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7CBF371D-FCC5-49A8-886F-F1868B07C771}"/>
              </a:ext>
            </a:extLst>
          </p:cNvPr>
          <p:cNvSpPr>
            <a:spLocks noGrp="1" noChangeArrowheads="1"/>
          </p:cNvSpPr>
          <p:nvPr>
            <p:ph type="sldNum" idx="11"/>
          </p:nvPr>
        </p:nvSpPr>
        <p:spPr>
          <a:ln/>
        </p:spPr>
        <p:txBody>
          <a:bodyPr/>
          <a:lstStyle>
            <a:lvl1pPr>
              <a:defRPr/>
            </a:lvl1pPr>
          </a:lstStyle>
          <a:p>
            <a:pPr>
              <a:defRPr/>
            </a:pPr>
            <a:fld id="{619E609D-AAEA-4DBC-93FB-D91B5C29ED21}" type="slidenum">
              <a:rPr lang="es-CL" altLang="es-CL"/>
              <a:pPr>
                <a:defRPr/>
              </a:pPr>
              <a:t>‹Nº›</a:t>
            </a:fld>
            <a:endParaRPr lang="es-CL" altLang="es-CL"/>
          </a:p>
        </p:txBody>
      </p:sp>
    </p:spTree>
    <p:extLst>
      <p:ext uri="{BB962C8B-B14F-4D97-AF65-F5344CB8AC3E}">
        <p14:creationId xmlns:p14="http://schemas.microsoft.com/office/powerpoint/2010/main" val="2970053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90775" y="4800600"/>
            <a:ext cx="73152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39077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a:p>
        </p:txBody>
      </p:sp>
      <p:sp>
        <p:nvSpPr>
          <p:cNvPr id="4" name="3 Marcador de texto"/>
          <p:cNvSpPr>
            <a:spLocks noGrp="1"/>
          </p:cNvSpPr>
          <p:nvPr>
            <p:ph type="body" sz="half" idx="2"/>
          </p:nvPr>
        </p:nvSpPr>
        <p:spPr>
          <a:xfrm>
            <a:off x="239077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83C551ED-3C51-467A-ACE6-32F4D7A21E3C}"/>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0392EA00-1EA7-4C22-B19C-97315BE68BF5}"/>
              </a:ext>
            </a:extLst>
          </p:cNvPr>
          <p:cNvSpPr>
            <a:spLocks noGrp="1" noChangeArrowheads="1"/>
          </p:cNvSpPr>
          <p:nvPr>
            <p:ph type="sldNum" idx="11"/>
          </p:nvPr>
        </p:nvSpPr>
        <p:spPr>
          <a:ln/>
        </p:spPr>
        <p:txBody>
          <a:bodyPr/>
          <a:lstStyle>
            <a:lvl1pPr>
              <a:defRPr/>
            </a:lvl1pPr>
          </a:lstStyle>
          <a:p>
            <a:pPr>
              <a:defRPr/>
            </a:pPr>
            <a:fld id="{CB617B98-26CD-4747-987C-2B0FA89D6F78}" type="slidenum">
              <a:rPr lang="es-CL" altLang="es-CL"/>
              <a:pPr>
                <a:defRPr/>
              </a:pPr>
              <a:t>‹Nº›</a:t>
            </a:fld>
            <a:endParaRPr lang="es-CL" altLang="es-CL"/>
          </a:p>
        </p:txBody>
      </p:sp>
    </p:spTree>
    <p:extLst>
      <p:ext uri="{BB962C8B-B14F-4D97-AF65-F5344CB8AC3E}">
        <p14:creationId xmlns:p14="http://schemas.microsoft.com/office/powerpoint/2010/main" val="119233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0DF0DEBE-7F88-4067-85C4-8EB53DF009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a:extLst>
              <a:ext uri="{FF2B5EF4-FFF2-40B4-BE49-F238E27FC236}">
                <a16:creationId xmlns:a16="http://schemas.microsoft.com/office/drawing/2014/main" id="{9F3BFAF4-9EBA-4E07-BF37-B291BA79D4BD}"/>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s-CL"/>
              <a:t>Pulse para editar el formato del texto de título</a:t>
            </a:r>
          </a:p>
        </p:txBody>
      </p:sp>
      <p:sp>
        <p:nvSpPr>
          <p:cNvPr id="1028" name="Rectangle 3">
            <a:extLst>
              <a:ext uri="{FF2B5EF4-FFF2-40B4-BE49-F238E27FC236}">
                <a16:creationId xmlns:a16="http://schemas.microsoft.com/office/drawing/2014/main" id="{FB6A1625-BBBB-4B47-BEC8-1E1F235FDC8F}"/>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s-CL"/>
              <a:t>Pulse para editar el formato de esquema del texto</a:t>
            </a:r>
          </a:p>
          <a:p>
            <a:pPr lvl="1"/>
            <a:r>
              <a:rPr lang="en-GB" altLang="es-CL"/>
              <a:t>Segundo nivel del esquema</a:t>
            </a:r>
          </a:p>
          <a:p>
            <a:pPr lvl="2"/>
            <a:r>
              <a:rPr lang="en-GB" altLang="es-CL"/>
              <a:t>Tercer nivel del esquema</a:t>
            </a:r>
          </a:p>
          <a:p>
            <a:pPr lvl="3"/>
            <a:r>
              <a:rPr lang="en-GB" altLang="es-CL"/>
              <a:t>Cuarto nivel del esquema</a:t>
            </a:r>
          </a:p>
          <a:p>
            <a:pPr lvl="4"/>
            <a:r>
              <a:rPr lang="en-GB" altLang="es-CL"/>
              <a:t>Quinto nivel del esquema</a:t>
            </a:r>
          </a:p>
          <a:p>
            <a:pPr lvl="4"/>
            <a:r>
              <a:rPr lang="en-GB" altLang="es-CL"/>
              <a:t>Sexto nivel del esquema</a:t>
            </a:r>
          </a:p>
          <a:p>
            <a:pPr lvl="4"/>
            <a:r>
              <a:rPr lang="en-GB" altLang="es-CL"/>
              <a:t>Séptimo nivel del esquema</a:t>
            </a:r>
          </a:p>
        </p:txBody>
      </p:sp>
      <p:sp>
        <p:nvSpPr>
          <p:cNvPr id="2052" name="Rectangle 4">
            <a:extLst>
              <a:ext uri="{FF2B5EF4-FFF2-40B4-BE49-F238E27FC236}">
                <a16:creationId xmlns:a16="http://schemas.microsoft.com/office/drawing/2014/main" id="{4DEF78E1-71AA-4408-82D1-4F1DC6530908}"/>
              </a:ext>
            </a:extLst>
          </p:cNvPr>
          <p:cNvSpPr>
            <a:spLocks noGrp="1" noChangeArrowheads="1"/>
          </p:cNvSpPr>
          <p:nvPr>
            <p:ph type="dt"/>
          </p:nvPr>
        </p:nvSpPr>
        <p:spPr bwMode="auto">
          <a:xfrm>
            <a:off x="838200" y="6356350"/>
            <a:ext cx="2741613" cy="363538"/>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449263" algn="l"/>
                <a:tab pos="898525" algn="l"/>
                <a:tab pos="1347788" algn="l"/>
                <a:tab pos="1797050" algn="l"/>
                <a:tab pos="2246313" algn="l"/>
                <a:tab pos="2695575" algn="l"/>
              </a:tabLst>
              <a:defRPr sz="1200">
                <a:solidFill>
                  <a:srgbClr val="898989"/>
                </a:solidFill>
                <a:latin typeface="+mn-lt"/>
                <a:ea typeface="DejaVu Sans" charset="0"/>
                <a:cs typeface="DejaVu Sans" charset="0"/>
              </a:defRPr>
            </a:lvl1pPr>
          </a:lstStyle>
          <a:p>
            <a:pPr>
              <a:defRPr/>
            </a:pPr>
            <a:endParaRPr lang="es-CL" altLang="es-CL"/>
          </a:p>
        </p:txBody>
      </p:sp>
      <p:sp>
        <p:nvSpPr>
          <p:cNvPr id="1030" name="Text Box 5">
            <a:extLst>
              <a:ext uri="{FF2B5EF4-FFF2-40B4-BE49-F238E27FC236}">
                <a16:creationId xmlns:a16="http://schemas.microsoft.com/office/drawing/2014/main" id="{71B78EAC-9223-4206-A255-93ABCAC2DDEE}"/>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CL" altLang="es-CL"/>
          </a:p>
        </p:txBody>
      </p:sp>
      <p:sp>
        <p:nvSpPr>
          <p:cNvPr id="2054" name="Rectangle 6">
            <a:extLst>
              <a:ext uri="{FF2B5EF4-FFF2-40B4-BE49-F238E27FC236}">
                <a16:creationId xmlns:a16="http://schemas.microsoft.com/office/drawing/2014/main" id="{573CF403-42BE-4E1C-99DA-34B87AE0DEB9}"/>
              </a:ext>
            </a:extLst>
          </p:cNvPr>
          <p:cNvSpPr>
            <a:spLocks noGrp="1" noChangeArrowheads="1"/>
          </p:cNvSpPr>
          <p:nvPr>
            <p:ph type="sldNum"/>
          </p:nvPr>
        </p:nvSpPr>
        <p:spPr bwMode="auto">
          <a:xfrm>
            <a:off x="8610600" y="6356350"/>
            <a:ext cx="2741613" cy="363538"/>
          </a:xfrm>
          <a:prstGeom prst="rect">
            <a:avLst/>
          </a:prstGeom>
          <a:noFill/>
          <a:ln>
            <a:noFill/>
          </a:ln>
          <a:effectLst/>
        </p:spPr>
        <p:txBody>
          <a:bodyPr vert="horz" wrap="square" lIns="90000" tIns="46800" rIns="90000" bIns="46800" numCol="1" anchor="ctr" anchorCtr="0" compatLnSpc="1">
            <a:prstTxWarp prst="textNoShape">
              <a:avLst/>
            </a:prstTxWarp>
          </a:bodyPr>
          <a:lstStyle>
            <a:lvl1pPr algn="r" eaLnBrk="1" hangingPunct="1">
              <a:buSzPct val="100000"/>
              <a:tabLst>
                <a:tab pos="449263" algn="l"/>
                <a:tab pos="898525" algn="l"/>
                <a:tab pos="1347788" algn="l"/>
                <a:tab pos="1797050" algn="l"/>
                <a:tab pos="2246313" algn="l"/>
                <a:tab pos="2695575" algn="l"/>
              </a:tabLst>
              <a:defRPr sz="1200" smtClean="0">
                <a:solidFill>
                  <a:srgbClr val="898989"/>
                </a:solidFill>
                <a:latin typeface="Times New Roman" panose="02020603050405020304" pitchFamily="18" charset="0"/>
                <a:cs typeface="DejaVu Sans" charset="0"/>
              </a:defRPr>
            </a:lvl1pPr>
          </a:lstStyle>
          <a:p>
            <a:pPr>
              <a:defRPr/>
            </a:pPr>
            <a:fld id="{265B6CF8-D70E-4ABA-B930-5C6E2B409899}" type="slidenum">
              <a:rPr lang="es-CL" altLang="es-CL"/>
              <a:pPr>
                <a:defRPr/>
              </a:pPr>
              <a:t>‹Nº›</a:t>
            </a:fld>
            <a:endParaRPr lang="es-CL" altLang="es-CL"/>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5pPr>
      <a:lvl6pPr marL="25146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317B0121-9820-46C4-A67E-08A9A2278C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5" y="4797425"/>
            <a:ext cx="12188825" cy="2060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2">
            <a:extLst>
              <a:ext uri="{FF2B5EF4-FFF2-40B4-BE49-F238E27FC236}">
                <a16:creationId xmlns:a16="http://schemas.microsoft.com/office/drawing/2014/main" id="{6C8B0249-89DA-484C-97A2-6AD48D5C42F6}"/>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s-CL"/>
              <a:t>Pulse para editar el formato del texto de título</a:t>
            </a:r>
          </a:p>
        </p:txBody>
      </p:sp>
      <p:sp>
        <p:nvSpPr>
          <p:cNvPr id="2052" name="Rectangle 3">
            <a:extLst>
              <a:ext uri="{FF2B5EF4-FFF2-40B4-BE49-F238E27FC236}">
                <a16:creationId xmlns:a16="http://schemas.microsoft.com/office/drawing/2014/main" id="{658E6040-EEE3-4227-B1F6-A5900637E1A2}"/>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s-CL"/>
              <a:t>Pulse para editar el formato de esquema del texto</a:t>
            </a:r>
          </a:p>
          <a:p>
            <a:pPr lvl="1"/>
            <a:r>
              <a:rPr lang="en-GB" altLang="es-CL"/>
              <a:t>Segundo nivel del esquema</a:t>
            </a:r>
          </a:p>
          <a:p>
            <a:pPr lvl="2"/>
            <a:r>
              <a:rPr lang="en-GB" altLang="es-CL"/>
              <a:t>Tercer nivel del esquema</a:t>
            </a:r>
          </a:p>
          <a:p>
            <a:pPr lvl="3"/>
            <a:r>
              <a:rPr lang="en-GB" altLang="es-CL"/>
              <a:t>Cuarto nivel del esquema</a:t>
            </a:r>
          </a:p>
          <a:p>
            <a:pPr lvl="4"/>
            <a:r>
              <a:rPr lang="en-GB" altLang="es-CL"/>
              <a:t>Quinto nivel del esquema</a:t>
            </a:r>
          </a:p>
          <a:p>
            <a:pPr lvl="4"/>
            <a:r>
              <a:rPr lang="en-GB" altLang="es-CL"/>
              <a:t>Sexto nivel del esquema</a:t>
            </a:r>
          </a:p>
          <a:p>
            <a:pPr lvl="4"/>
            <a:r>
              <a:rPr lang="en-GB" altLang="es-CL"/>
              <a:t>Séptimo nivel del esquema</a:t>
            </a:r>
          </a:p>
        </p:txBody>
      </p:sp>
      <p:sp>
        <p:nvSpPr>
          <p:cNvPr id="3076" name="Rectangle 4">
            <a:extLst>
              <a:ext uri="{FF2B5EF4-FFF2-40B4-BE49-F238E27FC236}">
                <a16:creationId xmlns:a16="http://schemas.microsoft.com/office/drawing/2014/main" id="{68A4A570-DA56-49A1-8B09-7CBAFEA36F37}"/>
              </a:ext>
            </a:extLst>
          </p:cNvPr>
          <p:cNvSpPr>
            <a:spLocks noGrp="1" noChangeArrowheads="1"/>
          </p:cNvSpPr>
          <p:nvPr>
            <p:ph type="dt"/>
          </p:nvPr>
        </p:nvSpPr>
        <p:spPr bwMode="auto">
          <a:xfrm>
            <a:off x="838200" y="6356350"/>
            <a:ext cx="2741613" cy="363538"/>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449263" algn="l"/>
                <a:tab pos="898525" algn="l"/>
                <a:tab pos="1347788" algn="l"/>
                <a:tab pos="1797050" algn="l"/>
                <a:tab pos="2246313" algn="l"/>
                <a:tab pos="2695575" algn="l"/>
              </a:tabLst>
              <a:defRPr sz="1200">
                <a:solidFill>
                  <a:srgbClr val="898989"/>
                </a:solidFill>
                <a:latin typeface="+mn-lt"/>
                <a:ea typeface="DejaVu Sans" charset="0"/>
                <a:cs typeface="DejaVu Sans" charset="0"/>
              </a:defRPr>
            </a:lvl1pPr>
          </a:lstStyle>
          <a:p>
            <a:pPr>
              <a:defRPr/>
            </a:pPr>
            <a:endParaRPr lang="es-CL" altLang="es-CL"/>
          </a:p>
        </p:txBody>
      </p:sp>
      <p:sp>
        <p:nvSpPr>
          <p:cNvPr id="2054" name="Text Box 5">
            <a:extLst>
              <a:ext uri="{FF2B5EF4-FFF2-40B4-BE49-F238E27FC236}">
                <a16:creationId xmlns:a16="http://schemas.microsoft.com/office/drawing/2014/main" id="{62384AFE-F48A-4F44-9247-36D95889B67C}"/>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CL" altLang="es-CL"/>
          </a:p>
        </p:txBody>
      </p:sp>
      <p:sp>
        <p:nvSpPr>
          <p:cNvPr id="3078" name="Rectangle 6">
            <a:extLst>
              <a:ext uri="{FF2B5EF4-FFF2-40B4-BE49-F238E27FC236}">
                <a16:creationId xmlns:a16="http://schemas.microsoft.com/office/drawing/2014/main" id="{71D2CCDF-4B03-47E7-A2BB-A89608309443}"/>
              </a:ext>
            </a:extLst>
          </p:cNvPr>
          <p:cNvSpPr>
            <a:spLocks noGrp="1" noChangeArrowheads="1"/>
          </p:cNvSpPr>
          <p:nvPr>
            <p:ph type="sldNum"/>
          </p:nvPr>
        </p:nvSpPr>
        <p:spPr bwMode="auto">
          <a:xfrm>
            <a:off x="8610600" y="6356350"/>
            <a:ext cx="2741613" cy="363538"/>
          </a:xfrm>
          <a:prstGeom prst="rect">
            <a:avLst/>
          </a:prstGeom>
          <a:noFill/>
          <a:ln>
            <a:noFill/>
          </a:ln>
          <a:effectLst/>
        </p:spPr>
        <p:txBody>
          <a:bodyPr vert="horz" wrap="square" lIns="90000" tIns="46800" rIns="90000" bIns="46800" numCol="1" anchor="ctr" anchorCtr="0" compatLnSpc="1">
            <a:prstTxWarp prst="textNoShape">
              <a:avLst/>
            </a:prstTxWarp>
          </a:bodyPr>
          <a:lstStyle>
            <a:lvl1pPr algn="r" eaLnBrk="1" hangingPunct="1">
              <a:buSzPct val="100000"/>
              <a:tabLst>
                <a:tab pos="449263" algn="l"/>
                <a:tab pos="898525" algn="l"/>
                <a:tab pos="1347788" algn="l"/>
                <a:tab pos="1797050" algn="l"/>
                <a:tab pos="2246313" algn="l"/>
                <a:tab pos="2695575" algn="l"/>
              </a:tabLst>
              <a:defRPr sz="1200" smtClean="0">
                <a:solidFill>
                  <a:srgbClr val="898989"/>
                </a:solidFill>
                <a:latin typeface="Times New Roman" panose="02020603050405020304" pitchFamily="18" charset="0"/>
                <a:cs typeface="DejaVu Sans" charset="0"/>
              </a:defRPr>
            </a:lvl1pPr>
          </a:lstStyle>
          <a:p>
            <a:pPr>
              <a:defRPr/>
            </a:pPr>
            <a:fld id="{630AE184-44CE-480A-B66A-F9A1D0EDC1EA}" type="slidenum">
              <a:rPr lang="es-CL" altLang="es-CL"/>
              <a:pPr>
                <a:defRPr/>
              </a:pPr>
              <a:t>‹Nº›</a:t>
            </a:fld>
            <a:endParaRPr lang="es-CL" altLang="es-CL"/>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5pPr>
      <a:lvl6pPr marL="25146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581939C8-AF21-4B43-A9C7-8B1216255816}"/>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s-CL"/>
              <a:t>Pulse para editar el formato del texto de título</a:t>
            </a:r>
          </a:p>
        </p:txBody>
      </p:sp>
      <p:sp>
        <p:nvSpPr>
          <p:cNvPr id="3075" name="Rectangle 2">
            <a:extLst>
              <a:ext uri="{FF2B5EF4-FFF2-40B4-BE49-F238E27FC236}">
                <a16:creationId xmlns:a16="http://schemas.microsoft.com/office/drawing/2014/main" id="{CD150B2B-375D-4E1E-9ADE-BC3B80330C4B}"/>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s-CL"/>
              <a:t>Pulse para editar el formato de esquema del texto</a:t>
            </a:r>
          </a:p>
          <a:p>
            <a:pPr lvl="1"/>
            <a:r>
              <a:rPr lang="en-GB" altLang="es-CL"/>
              <a:t>Segundo nivel del esquema</a:t>
            </a:r>
          </a:p>
          <a:p>
            <a:pPr lvl="2"/>
            <a:r>
              <a:rPr lang="en-GB" altLang="es-CL"/>
              <a:t>Tercer nivel del esquema</a:t>
            </a:r>
          </a:p>
          <a:p>
            <a:pPr lvl="3"/>
            <a:r>
              <a:rPr lang="en-GB" altLang="es-CL"/>
              <a:t>Cuarto nivel del esquema</a:t>
            </a:r>
          </a:p>
          <a:p>
            <a:pPr lvl="4"/>
            <a:r>
              <a:rPr lang="en-GB" altLang="es-CL"/>
              <a:t>Quinto nivel del esquema</a:t>
            </a:r>
          </a:p>
          <a:p>
            <a:pPr lvl="4"/>
            <a:r>
              <a:rPr lang="en-GB" altLang="es-CL"/>
              <a:t>Sexto nivel del esquema</a:t>
            </a:r>
          </a:p>
          <a:p>
            <a:pPr lvl="4"/>
            <a:r>
              <a:rPr lang="en-GB" altLang="es-CL"/>
              <a:t>Séptimo nivel del esquema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5pPr>
      <a:lvl6pPr marL="25146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hyperlink" Target="mailto:kvallejos@cldv.cl" TargetMode="External"/><Relationship Id="rId3" Type="http://schemas.openxmlformats.org/officeDocument/2006/relationships/slideLayout" Target="../slideLayouts/slideLayout15.xml"/><Relationship Id="rId7" Type="http://schemas.openxmlformats.org/officeDocument/2006/relationships/hyperlink" Target="mailto:/dsuarez@cldv.cl"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hyperlink" Target="mailto:/msalinas@cldv.c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5.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11"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5.xml"/><Relationship Id="rId7" Type="http://schemas.openxmlformats.org/officeDocument/2006/relationships/image" Target="../media/image2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png"/><Relationship Id="rId11" Type="http://schemas.openxmlformats.org/officeDocument/2006/relationships/image" Target="../media/image5.pn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7393001B-6F87-4A8B-99A8-54C48CBE3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856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2">
            <a:extLst>
              <a:ext uri="{FF2B5EF4-FFF2-40B4-BE49-F238E27FC236}">
                <a16:creationId xmlns:a16="http://schemas.microsoft.com/office/drawing/2014/main" id="{55A7FAA4-A88E-4A2F-AEEA-398040E6C97A}"/>
              </a:ext>
            </a:extLst>
          </p:cNvPr>
          <p:cNvSpPr txBox="1">
            <a:spLocks noChangeArrowheads="1"/>
          </p:cNvSpPr>
          <p:nvPr/>
        </p:nvSpPr>
        <p:spPr bwMode="auto">
          <a:xfrm>
            <a:off x="28575" y="139700"/>
            <a:ext cx="7473950" cy="182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ctr">
              <a:spcBef>
                <a:spcPct val="0"/>
              </a:spcBef>
              <a:buClrTx/>
              <a:buFontTx/>
              <a:buNone/>
            </a:pPr>
            <a:r>
              <a:rPr lang="es-CL" altLang="es-CL" sz="5400"/>
              <a:t>Ciencias naturales n°2</a:t>
            </a:r>
            <a:br>
              <a:rPr lang="es-CL" altLang="es-CL" sz="5400"/>
            </a:br>
            <a:r>
              <a:rPr lang="es-CL" altLang="es-CL" sz="5400"/>
              <a:t>1° básicos A-B-C</a:t>
            </a:r>
          </a:p>
        </p:txBody>
      </p:sp>
      <p:sp>
        <p:nvSpPr>
          <p:cNvPr id="4" name="Bocadillo nube: nube 3">
            <a:extLst>
              <a:ext uri="{FF2B5EF4-FFF2-40B4-BE49-F238E27FC236}">
                <a16:creationId xmlns:a16="http://schemas.microsoft.com/office/drawing/2014/main" id="{6C19A86C-5023-40D8-9D5A-7F6A819602B2}"/>
              </a:ext>
            </a:extLst>
          </p:cNvPr>
          <p:cNvSpPr/>
          <p:nvPr/>
        </p:nvSpPr>
        <p:spPr bwMode="auto">
          <a:xfrm>
            <a:off x="984226" y="1962088"/>
            <a:ext cx="4290655" cy="4275224"/>
          </a:xfrm>
          <a:prstGeom prst="cloudCallout">
            <a:avLst>
              <a:gd name="adj1" fmla="val 80451"/>
              <a:gd name="adj2" fmla="val 673"/>
            </a:avLst>
          </a:prstGeom>
          <a:ln>
            <a:headEnd type="none" w="med" len="med"/>
            <a:tailEnd type="none" w="med" len="med"/>
          </a:ln>
          <a:effectLst>
            <a:glow rad="139700">
              <a:schemeClr val="accent6">
                <a:satMod val="175000"/>
                <a:alpha val="40000"/>
              </a:schemeClr>
            </a:glow>
            <a:outerShdw blurRad="152400" dist="317500" dir="5400000" sx="90000" sy="-19000" rotWithShape="0">
              <a:prstClr val="black">
                <a:alpha val="15000"/>
              </a:prstClr>
            </a:outerShdw>
          </a:effectLst>
        </p:spPr>
        <p:style>
          <a:lnRef idx="2">
            <a:schemeClr val="accent2"/>
          </a:lnRef>
          <a:fillRef idx="1">
            <a:schemeClr val="lt1"/>
          </a:fillRef>
          <a:effectRef idx="0">
            <a:schemeClr val="accent2"/>
          </a:effectRef>
          <a:fontRef idx="minor">
            <a:schemeClr val="dk1"/>
          </a:fontRef>
        </p:style>
        <p:txBody>
          <a:bodyPr/>
          <a:lstStyle/>
          <a:p>
            <a:pPr algn="ctr">
              <a:buClr>
                <a:srgbClr val="000000"/>
              </a:buClr>
              <a:buSzPct val="100000"/>
              <a:buFont typeface="Times New Roman" pitchFamily="16" charset="0"/>
              <a:buNone/>
              <a:defRPr/>
            </a:pPr>
            <a:r>
              <a:rPr lang="es-CL" sz="1600" dirty="0">
                <a:solidFill>
                  <a:schemeClr val="accent2">
                    <a:lumMod val="75000"/>
                  </a:schemeClr>
                </a:solidFill>
              </a:rPr>
              <a:t>¡Hola queridos niños y niñas! Soy la profesora Katherine y juntos trabajaremos este nuevo PPT, para comenzar a trabajar debes tener tu libro de CIENCIAS NATURALES, poner este PPT en modo presentación y subirle el volumen a tu computador para que puedas escuchar esta presentación.  </a:t>
            </a:r>
          </a:p>
        </p:txBody>
      </p:sp>
      <p:pic>
        <p:nvPicPr>
          <p:cNvPr id="5" name="Imagen 4">
            <a:extLst>
              <a:ext uri="{FF2B5EF4-FFF2-40B4-BE49-F238E27FC236}">
                <a16:creationId xmlns:a16="http://schemas.microsoft.com/office/drawing/2014/main" id="{C5E165A5-D25A-4004-A679-A3670A21D7F5}"/>
              </a:ext>
            </a:extLst>
          </p:cNvPr>
          <p:cNvPicPr>
            <a:picLocks noChangeAspect="1"/>
          </p:cNvPicPr>
          <p:nvPr/>
        </p:nvPicPr>
        <p:blipFill>
          <a:blip r:embed="rId6"/>
          <a:stretch>
            <a:fillRect/>
          </a:stretch>
        </p:blipFill>
        <p:spPr>
          <a:xfrm>
            <a:off x="6816874" y="2105011"/>
            <a:ext cx="2181868" cy="2831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Audio 1">
            <a:hlinkClick r:id="" action="ppaction://media"/>
            <a:extLst>
              <a:ext uri="{FF2B5EF4-FFF2-40B4-BE49-F238E27FC236}">
                <a16:creationId xmlns:a16="http://schemas.microsoft.com/office/drawing/2014/main" id="{36959C51-781D-475B-9618-2CBD730876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8088" y="6032500"/>
            <a:ext cx="609600" cy="609600"/>
          </a:xfrm>
          <a:prstGeom prst="rect">
            <a:avLst/>
          </a:prstGeom>
        </p:spPr>
      </p:pic>
    </p:spTree>
  </p:cSld>
  <p:clrMapOvr>
    <a:masterClrMapping/>
  </p:clrMapOvr>
  <p:transition advTm="191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a:extLst>
              <a:ext uri="{FF2B5EF4-FFF2-40B4-BE49-F238E27FC236}">
                <a16:creationId xmlns:a16="http://schemas.microsoft.com/office/drawing/2014/main" id="{DFE368BE-F1C1-499A-A2CC-750BE93B6EA3}"/>
              </a:ext>
            </a:extLst>
          </p:cNvPr>
          <p:cNvSpPr>
            <a:spLocks noGrp="1" noChangeArrowheads="1"/>
          </p:cNvSpPr>
          <p:nvPr>
            <p:ph type="title"/>
          </p:nvPr>
        </p:nvSpPr>
        <p:spPr/>
        <p:txBody>
          <a:bodyPr/>
          <a:lstStyle/>
          <a:p>
            <a:r>
              <a:rPr lang="es-CL" altLang="es-CL" sz="3600">
                <a:solidFill>
                  <a:srgbClr val="0070C0"/>
                </a:solidFill>
              </a:rPr>
              <a:t>¡Vamos que queda poquito! Continuemos con nuestro libro.</a:t>
            </a:r>
          </a:p>
        </p:txBody>
      </p:sp>
      <p:sp>
        <p:nvSpPr>
          <p:cNvPr id="18435" name="Text Box 6">
            <a:extLst>
              <a:ext uri="{FF2B5EF4-FFF2-40B4-BE49-F238E27FC236}">
                <a16:creationId xmlns:a16="http://schemas.microsoft.com/office/drawing/2014/main" id="{FA748962-44AC-438E-A8CD-AB0C5BF01FE0}"/>
              </a:ext>
            </a:extLst>
          </p:cNvPr>
          <p:cNvSpPr txBox="1">
            <a:spLocks noChangeArrowheads="1"/>
          </p:cNvSpPr>
          <p:nvPr/>
        </p:nvSpPr>
        <p:spPr bwMode="auto">
          <a:xfrm>
            <a:off x="5232400" y="1412875"/>
            <a:ext cx="6553200" cy="3529013"/>
          </a:xfrm>
          <a:prstGeom prst="rect">
            <a:avLst/>
          </a:prstGeom>
          <a:noFill/>
          <a:ln>
            <a:noFill/>
          </a:ln>
          <a:effec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lnSpc>
                <a:spcPct val="100000"/>
              </a:lnSpc>
              <a:spcBef>
                <a:spcPct val="0"/>
              </a:spcBef>
            </a:pPr>
            <a:r>
              <a:rPr lang="es-CL" altLang="es-CL" sz="2400"/>
              <a:t>Trabajamos la pág. 24 en ella desarrollamos actividades sobre el sentido de gusto. Comenzamos con el </a:t>
            </a:r>
            <a:r>
              <a:rPr lang="es-CL" altLang="es-CL" sz="2400" b="1"/>
              <a:t>exploro</a:t>
            </a:r>
            <a:r>
              <a:rPr lang="es-CL" altLang="es-CL" sz="2400"/>
              <a:t>, ahí nos pide buscar los materiales de la lista y luego poder buscar los recortables de la pág. 201 y clasificarlos en el tipo de sabor que tiene cada uno. </a:t>
            </a:r>
          </a:p>
          <a:p>
            <a:pPr algn="just">
              <a:lnSpc>
                <a:spcPct val="100000"/>
              </a:lnSpc>
              <a:spcBef>
                <a:spcPct val="0"/>
              </a:spcBef>
            </a:pPr>
            <a:r>
              <a:rPr lang="es-CL" altLang="es-CL" sz="2400"/>
              <a:t>Luego responde las pregunta marcando con un </a:t>
            </a:r>
            <a:r>
              <a:rPr lang="es-CL" altLang="es-CL" sz="2400">
                <a:latin typeface="Segoe UI Symbol" panose="020B0502040204020203" pitchFamily="34" charset="0"/>
              </a:rPr>
              <a:t> </a:t>
            </a:r>
            <a:r>
              <a:rPr lang="es-CL" altLang="es-CL" sz="2400"/>
              <a:t>tu respuesta correcta. </a:t>
            </a:r>
          </a:p>
          <a:p>
            <a:pPr>
              <a:lnSpc>
                <a:spcPct val="100000"/>
              </a:lnSpc>
              <a:spcBef>
                <a:spcPct val="0"/>
              </a:spcBef>
            </a:pPr>
            <a:endParaRPr lang="es-CL" altLang="es-CL" sz="2400"/>
          </a:p>
        </p:txBody>
      </p:sp>
      <p:pic>
        <p:nvPicPr>
          <p:cNvPr id="18436" name="Imagen 1">
            <a:extLst>
              <a:ext uri="{FF2B5EF4-FFF2-40B4-BE49-F238E27FC236}">
                <a16:creationId xmlns:a16="http://schemas.microsoft.com/office/drawing/2014/main" id="{AA98C3E4-28D3-47E6-9A0E-604B6F7D1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063" t="25638" r="50002"/>
          <a:stretch>
            <a:fillRect/>
          </a:stretch>
        </p:blipFill>
        <p:spPr bwMode="auto">
          <a:xfrm>
            <a:off x="192088" y="1679575"/>
            <a:ext cx="3392487"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n 2">
            <a:extLst>
              <a:ext uri="{FF2B5EF4-FFF2-40B4-BE49-F238E27FC236}">
                <a16:creationId xmlns:a16="http://schemas.microsoft.com/office/drawing/2014/main" id="{FB6721FA-FFB7-4E92-8C20-91B691991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4661"/>
          <a:stretch>
            <a:fillRect/>
          </a:stretch>
        </p:blipFill>
        <p:spPr bwMode="auto">
          <a:xfrm rot="982846">
            <a:off x="3321050" y="2587625"/>
            <a:ext cx="10175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agen 3">
            <a:extLst>
              <a:ext uri="{FF2B5EF4-FFF2-40B4-BE49-F238E27FC236}">
                <a16:creationId xmlns:a16="http://schemas.microsoft.com/office/drawing/2014/main" id="{D5FFCED9-C966-4819-A88E-0AA9C85EE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213" y="2997200"/>
            <a:ext cx="7461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59F64C5-8805-4347-8296-06D4041500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506"/>
    </mc:Choice>
    <mc:Fallback>
      <p:transition spd="slow" advTm="4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6">
            <a:extLst>
              <a:ext uri="{FF2B5EF4-FFF2-40B4-BE49-F238E27FC236}">
                <a16:creationId xmlns:a16="http://schemas.microsoft.com/office/drawing/2014/main" id="{8C2450F4-046E-4F4F-A8B1-BD20324E7664}"/>
              </a:ext>
            </a:extLst>
          </p:cNvPr>
          <p:cNvSpPr txBox="1">
            <a:spLocks noChangeArrowheads="1"/>
          </p:cNvSpPr>
          <p:nvPr/>
        </p:nvSpPr>
        <p:spPr bwMode="auto">
          <a:xfrm>
            <a:off x="4800600" y="692150"/>
            <a:ext cx="6553200" cy="3529013"/>
          </a:xfrm>
          <a:prstGeom prst="rect">
            <a:avLst/>
          </a:prstGeom>
          <a:noFill/>
          <a:ln>
            <a:noFill/>
          </a:ln>
          <a:effec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lnSpc>
                <a:spcPct val="100000"/>
              </a:lnSpc>
              <a:spcBef>
                <a:spcPct val="0"/>
              </a:spcBef>
              <a:defRPr/>
            </a:pPr>
            <a:r>
              <a:rPr lang="es-CL" altLang="es-CL" sz="2400" dirty="0"/>
              <a:t>Para terminar trabajamos la pá</a:t>
            </a:r>
            <a:r>
              <a:rPr lang="es-CL" altLang="es-CL" sz="2400" dirty="0">
                <a:latin typeface="+mj-lt"/>
              </a:rPr>
              <a:t>g. 25, realizamos la actividad aplico donde debemos señalar otras funciones que cumple la lengua, no es necesario que lo escribas, puedes decirle a tus papas que escriban por ti la respuesta que les digas y terminamos organizando nuestras ideas, para ellos vamos a los recortables de la pág. 201 y clasificamos cada imagen en el sentido que corresponde. </a:t>
            </a:r>
            <a:r>
              <a:rPr lang="es-CL" altLang="es-CL" sz="2400" dirty="0">
                <a:latin typeface="Segoe UI Symbol" panose="020B0502040204020203" pitchFamily="34" charset="0"/>
                <a:ea typeface="Segoe UI Symbol" panose="020B0502040204020203" pitchFamily="34" charset="0"/>
              </a:rPr>
              <a:t> </a:t>
            </a:r>
            <a:endParaRPr lang="es-CL" altLang="es-CL" sz="2400" dirty="0"/>
          </a:p>
          <a:p>
            <a:pPr>
              <a:lnSpc>
                <a:spcPct val="100000"/>
              </a:lnSpc>
              <a:spcBef>
                <a:spcPct val="0"/>
              </a:spcBef>
              <a:defRPr/>
            </a:pPr>
            <a:endParaRPr lang="es-CL" altLang="es-CL" sz="2400" dirty="0"/>
          </a:p>
        </p:txBody>
      </p:sp>
      <p:pic>
        <p:nvPicPr>
          <p:cNvPr id="19459" name="Imagen 2">
            <a:extLst>
              <a:ext uri="{FF2B5EF4-FFF2-40B4-BE49-F238E27FC236}">
                <a16:creationId xmlns:a16="http://schemas.microsoft.com/office/drawing/2014/main" id="{AEBE8C4A-FD71-412F-9FF7-BD780A540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661"/>
          <a:stretch>
            <a:fillRect/>
          </a:stretch>
        </p:blipFill>
        <p:spPr bwMode="auto">
          <a:xfrm rot="982846">
            <a:off x="2838450" y="5799138"/>
            <a:ext cx="101758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Imagen 3">
            <a:extLst>
              <a:ext uri="{FF2B5EF4-FFF2-40B4-BE49-F238E27FC236}">
                <a16:creationId xmlns:a16="http://schemas.microsoft.com/office/drawing/2014/main" id="{26D50EDA-996C-42D4-927C-5F8CF3C50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5139">
            <a:off x="2133600" y="5307013"/>
            <a:ext cx="7461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n 5">
            <a:extLst>
              <a:ext uri="{FF2B5EF4-FFF2-40B4-BE49-F238E27FC236}">
                <a16:creationId xmlns:a16="http://schemas.microsoft.com/office/drawing/2014/main" id="{4AD6311D-4188-4748-9E40-8E28B675BA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543" t="24532" r="15749"/>
          <a:stretch>
            <a:fillRect/>
          </a:stretch>
        </p:blipFill>
        <p:spPr bwMode="auto">
          <a:xfrm>
            <a:off x="263525" y="249238"/>
            <a:ext cx="3686175"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agen 6">
            <a:extLst>
              <a:ext uri="{FF2B5EF4-FFF2-40B4-BE49-F238E27FC236}">
                <a16:creationId xmlns:a16="http://schemas.microsoft.com/office/drawing/2014/main" id="{4C51E88B-B4AF-45B4-9D04-5B27258F78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9163" y="4797425"/>
            <a:ext cx="1011237"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ocadillo: ovalado 7">
            <a:extLst>
              <a:ext uri="{FF2B5EF4-FFF2-40B4-BE49-F238E27FC236}">
                <a16:creationId xmlns:a16="http://schemas.microsoft.com/office/drawing/2014/main" id="{485C96CF-2DEE-4160-AF84-BD55E3EBBECC}"/>
              </a:ext>
            </a:extLst>
          </p:cNvPr>
          <p:cNvSpPr/>
          <p:nvPr/>
        </p:nvSpPr>
        <p:spPr bwMode="auto">
          <a:xfrm>
            <a:off x="6097588" y="4221163"/>
            <a:ext cx="4032250" cy="2376487"/>
          </a:xfrm>
          <a:prstGeom prst="wedgeEllipseCallout">
            <a:avLst>
              <a:gd name="adj1" fmla="val -55370"/>
              <a:gd name="adj2" fmla="val -479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¡Buen trabajo! Ya conocemos los 5 sentidos! Ahora repitamos juntos cuales son…visión, audición , olfato, tacto y gusto. ¡Muy bien!</a:t>
            </a:r>
          </a:p>
        </p:txBody>
      </p:sp>
      <p:pic>
        <p:nvPicPr>
          <p:cNvPr id="2" name="Audio 1">
            <a:hlinkClick r:id="" action="ppaction://media"/>
            <a:extLst>
              <a:ext uri="{FF2B5EF4-FFF2-40B4-BE49-F238E27FC236}">
                <a16:creationId xmlns:a16="http://schemas.microsoft.com/office/drawing/2014/main" id="{C27EAABA-9685-4950-AF14-C235425CBE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761"/>
    </mc:Choice>
    <mc:Fallback>
      <p:transition spd="slow" advTm="5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1">
            <a:extLst>
              <a:ext uri="{FF2B5EF4-FFF2-40B4-BE49-F238E27FC236}">
                <a16:creationId xmlns:a16="http://schemas.microsoft.com/office/drawing/2014/main" id="{56DCD85E-CC33-4DBF-B4EC-6D2411BCE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3" y="584200"/>
            <a:ext cx="221932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Bocadillo nube: nube 2">
            <a:extLst>
              <a:ext uri="{FF2B5EF4-FFF2-40B4-BE49-F238E27FC236}">
                <a16:creationId xmlns:a16="http://schemas.microsoft.com/office/drawing/2014/main" id="{64D7A3FE-B212-43BF-A4CC-6AB7C9260CF9}"/>
              </a:ext>
            </a:extLst>
          </p:cNvPr>
          <p:cNvSpPr/>
          <p:nvPr/>
        </p:nvSpPr>
        <p:spPr bwMode="auto">
          <a:xfrm>
            <a:off x="3576638" y="350838"/>
            <a:ext cx="4464050" cy="2592387"/>
          </a:xfrm>
          <a:prstGeom prst="cloudCallout">
            <a:avLst>
              <a:gd name="adj1" fmla="val -66418"/>
              <a:gd name="adj2" fmla="val 2928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just">
              <a:buClr>
                <a:srgbClr val="000000"/>
              </a:buClr>
              <a:buSzPct val="100000"/>
              <a:buFont typeface="Times New Roman" pitchFamily="16" charset="0"/>
              <a:buNone/>
              <a:defRPr/>
            </a:pPr>
            <a:r>
              <a:rPr lang="es-CL" dirty="0">
                <a:solidFill>
                  <a:schemeClr val="accent2">
                    <a:lumMod val="50000"/>
                  </a:schemeClr>
                </a:solidFill>
                <a:latin typeface="Calibri" pitchFamily="32" charset="0"/>
              </a:rPr>
              <a:t>¡Que buen trabajo! No olvides que siempre usamos nuestros 5 sentidos, ellos nos ayudan a percibir el mundo por eso es importante cuidarlos.</a:t>
            </a:r>
          </a:p>
        </p:txBody>
      </p:sp>
      <p:pic>
        <p:nvPicPr>
          <p:cNvPr id="4" name="Imagen 3">
            <a:extLst>
              <a:ext uri="{FF2B5EF4-FFF2-40B4-BE49-F238E27FC236}">
                <a16:creationId xmlns:a16="http://schemas.microsoft.com/office/drawing/2014/main" id="{ECED5B03-C2EF-4B17-B948-C3F06815F1F1}"/>
              </a:ext>
            </a:extLst>
          </p:cNvPr>
          <p:cNvPicPr>
            <a:picLocks noChangeAspect="1"/>
          </p:cNvPicPr>
          <p:nvPr/>
        </p:nvPicPr>
        <p:blipFill>
          <a:blip r:embed="rId5"/>
          <a:stretch>
            <a:fillRect/>
          </a:stretch>
        </p:blipFill>
        <p:spPr>
          <a:xfrm>
            <a:off x="7875803" y="3428999"/>
            <a:ext cx="2228850" cy="2943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Bocadillo nube: nube 4">
            <a:extLst>
              <a:ext uri="{FF2B5EF4-FFF2-40B4-BE49-F238E27FC236}">
                <a16:creationId xmlns:a16="http://schemas.microsoft.com/office/drawing/2014/main" id="{3973E06E-16A8-41E7-9C3B-286790F73112}"/>
              </a:ext>
            </a:extLst>
          </p:cNvPr>
          <p:cNvSpPr/>
          <p:nvPr/>
        </p:nvSpPr>
        <p:spPr bwMode="auto">
          <a:xfrm>
            <a:off x="1814513" y="3429000"/>
            <a:ext cx="4464050" cy="2943225"/>
          </a:xfrm>
          <a:prstGeom prst="cloudCallout">
            <a:avLst>
              <a:gd name="adj1" fmla="val 78739"/>
              <a:gd name="adj2" fmla="val 17389"/>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just">
              <a:buClr>
                <a:srgbClr val="000000"/>
              </a:buClr>
              <a:buSzPct val="100000"/>
              <a:buFont typeface="Times New Roman" pitchFamily="16" charset="0"/>
              <a:buNone/>
              <a:defRPr/>
            </a:pPr>
            <a:r>
              <a:rPr lang="es-CL" dirty="0">
                <a:solidFill>
                  <a:schemeClr val="accent2">
                    <a:lumMod val="50000"/>
                  </a:schemeClr>
                </a:solidFill>
                <a:latin typeface="Calibri" pitchFamily="32" charset="0"/>
              </a:rPr>
              <a:t>Te mando un gran beso y muchos cariños ,espero que tú y tu familia se encuentren muy bien y no olvides que si necesitas ayuda  puedes escribirle a tu profesora a su correo. </a:t>
            </a:r>
          </a:p>
          <a:p>
            <a:pPr algn="just">
              <a:buClr>
                <a:srgbClr val="000000"/>
              </a:buClr>
              <a:buSzPct val="100000"/>
              <a:buFont typeface="Times New Roman" pitchFamily="16" charset="0"/>
              <a:buNone/>
              <a:defRPr/>
            </a:pPr>
            <a:r>
              <a:rPr lang="es-CL" dirty="0">
                <a:solidFill>
                  <a:schemeClr val="accent2">
                    <a:lumMod val="50000"/>
                  </a:schemeClr>
                </a:solidFill>
                <a:latin typeface="Calibri" pitchFamily="32" charset="0"/>
              </a:rPr>
              <a:t>                      ¡Adiós!</a:t>
            </a:r>
          </a:p>
        </p:txBody>
      </p:sp>
      <p:pic>
        <p:nvPicPr>
          <p:cNvPr id="20486" name="Imagen 5">
            <a:extLst>
              <a:ext uri="{FF2B5EF4-FFF2-40B4-BE49-F238E27FC236}">
                <a16:creationId xmlns:a16="http://schemas.microsoft.com/office/drawing/2014/main" id="{06938622-3056-4C8B-ACF8-8CDCF7CCF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9475" y="188913"/>
            <a:ext cx="1198563"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4C4E43E8-2F10-43BA-A2D0-E5EDB8A9E826}"/>
              </a:ext>
            </a:extLst>
          </p:cNvPr>
          <p:cNvSpPr/>
          <p:nvPr/>
        </p:nvSpPr>
        <p:spPr bwMode="auto">
          <a:xfrm>
            <a:off x="8329613" y="1517650"/>
            <a:ext cx="3643312" cy="1198563"/>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Dámari Suárez </a:t>
            </a:r>
            <a:r>
              <a:rPr lang="es-CL" dirty="0">
                <a:solidFill>
                  <a:srgbClr val="FF0000"/>
                </a:solidFill>
                <a:latin typeface="Calibri" pitchFamily="32" charset="0"/>
                <a:hlinkClick r:id="rId7"/>
              </a:rPr>
              <a:t>/dsuarez@cldv.cl</a:t>
            </a:r>
            <a:endParaRPr lang="es-CL" dirty="0">
              <a:solidFill>
                <a:srgbClr val="FF0000"/>
              </a:solidFill>
              <a:latin typeface="Calibri" pitchFamily="32" charset="0"/>
            </a:endParaRPr>
          </a:p>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Katherine Vallejos </a:t>
            </a:r>
            <a:r>
              <a:rPr lang="es-CL" dirty="0">
                <a:solidFill>
                  <a:srgbClr val="FF0000"/>
                </a:solidFill>
                <a:latin typeface="Calibri" pitchFamily="32" charset="0"/>
              </a:rPr>
              <a:t>/ </a:t>
            </a:r>
            <a:r>
              <a:rPr lang="es-CL" dirty="0">
                <a:solidFill>
                  <a:srgbClr val="FF0000"/>
                </a:solidFill>
                <a:latin typeface="Calibri" pitchFamily="32" charset="0"/>
                <a:hlinkClick r:id="rId8"/>
              </a:rPr>
              <a:t>kvallejos@cldv.cl</a:t>
            </a:r>
            <a:endParaRPr lang="es-CL" dirty="0">
              <a:solidFill>
                <a:srgbClr val="FF0000"/>
              </a:solidFill>
              <a:latin typeface="Calibri" pitchFamily="32" charset="0"/>
            </a:endParaRPr>
          </a:p>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Mariela Salinas </a:t>
            </a:r>
            <a:r>
              <a:rPr lang="es-CL" dirty="0">
                <a:solidFill>
                  <a:srgbClr val="FF0000"/>
                </a:solidFill>
                <a:latin typeface="Calibri" pitchFamily="32" charset="0"/>
                <a:hlinkClick r:id="rId9"/>
              </a:rPr>
              <a:t>/msalinas@cldv.cl</a:t>
            </a:r>
            <a:endParaRPr lang="es-CL" dirty="0">
              <a:solidFill>
                <a:srgbClr val="FF0000"/>
              </a:solidFill>
              <a:latin typeface="Calibri" pitchFamily="32" charset="0"/>
            </a:endParaRPr>
          </a:p>
          <a:p>
            <a:pPr>
              <a:buClr>
                <a:srgbClr val="000000"/>
              </a:buClr>
              <a:buSzPct val="100000"/>
              <a:buFont typeface="Times New Roman" pitchFamily="16" charset="0"/>
              <a:buNone/>
              <a:defRPr/>
            </a:pPr>
            <a:endParaRPr lang="es-CL" dirty="0">
              <a:solidFill>
                <a:srgbClr val="FF0000"/>
              </a:solidFill>
              <a:latin typeface="Calibri" pitchFamily="32" charset="0"/>
            </a:endParaRPr>
          </a:p>
        </p:txBody>
      </p:sp>
      <p:pic>
        <p:nvPicPr>
          <p:cNvPr id="2" name="Audio 1">
            <a:hlinkClick r:id="" action="ppaction://media"/>
            <a:extLst>
              <a:ext uri="{FF2B5EF4-FFF2-40B4-BE49-F238E27FC236}">
                <a16:creationId xmlns:a16="http://schemas.microsoft.com/office/drawing/2014/main" id="{7641137D-342C-4758-BFF5-F148A37BC7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558"/>
    </mc:Choice>
    <mc:Fallback>
      <p:transition spd="slow" advTm="29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BC8101BC-DB0F-4B3D-9119-931645BF840D}"/>
              </a:ext>
            </a:extLst>
          </p:cNvPr>
          <p:cNvSpPr>
            <a:spLocks noGrp="1" noChangeArrowheads="1"/>
          </p:cNvSpPr>
          <p:nvPr>
            <p:ph type="title" idx="4294967295"/>
          </p:nvPr>
        </p:nvSpPr>
        <p:spPr>
          <a:xfrm>
            <a:off x="5503863" y="606425"/>
            <a:ext cx="6635750" cy="1325563"/>
          </a:xfrm>
        </p:spPr>
        <p:txBody>
          <a:bodyPr lIns="91440" tIns="45720" rIns="91440" bIns="45720"/>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Lst>
            </a:pPr>
            <a:r>
              <a:rPr lang="es-CL" altLang="es-CL" sz="3600" b="1"/>
              <a:t>Unidad I: “Conozco y cuido mi cuerpo”</a:t>
            </a:r>
          </a:p>
        </p:txBody>
      </p:sp>
      <p:sp>
        <p:nvSpPr>
          <p:cNvPr id="8194" name="Rectangle 2">
            <a:extLst>
              <a:ext uri="{FF2B5EF4-FFF2-40B4-BE49-F238E27FC236}">
                <a16:creationId xmlns:a16="http://schemas.microsoft.com/office/drawing/2014/main" id="{E86C717A-AF6A-431B-8024-554CD4EDCFC1}"/>
              </a:ext>
            </a:extLst>
          </p:cNvPr>
          <p:cNvSpPr>
            <a:spLocks noGrp="1" noChangeArrowheads="1"/>
          </p:cNvSpPr>
          <p:nvPr>
            <p:ph type="body" idx="4294967295"/>
          </p:nvPr>
        </p:nvSpPr>
        <p:spPr>
          <a:xfrm>
            <a:off x="495300" y="2360613"/>
            <a:ext cx="5130800" cy="2074862"/>
          </a:xfrm>
        </p:spPr>
        <p:txBody>
          <a:bodyPr lIns="91440" tIns="45720" rIns="91440" bIns="45720"/>
          <a:lstStyle/>
          <a:p>
            <a:pPr marL="0" indent="0" algn="just">
              <a:buFont typeface="Times New Roman" pitchFamily="16" charset="0"/>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r>
              <a:rPr lang="es-CL" altLang="es-CL" sz="2600" b="1" dirty="0">
                <a:solidFill>
                  <a:srgbClr val="CC0000"/>
                </a:solidFill>
                <a:ea typeface="Comic Sans MS" pitchFamily="64" charset="0"/>
                <a:cs typeface="Comic Sans MS" pitchFamily="64" charset="0"/>
              </a:rPr>
              <a:t>Objetivo de la unidad:</a:t>
            </a:r>
            <a:r>
              <a:rPr lang="es-CL" altLang="es-CL" sz="2600" b="1" dirty="0">
                <a:ea typeface="Comic Sans MS" pitchFamily="64" charset="0"/>
                <a:cs typeface="Comic Sans MS" pitchFamily="64" charset="0"/>
              </a:rPr>
              <a:t> </a:t>
            </a:r>
            <a:r>
              <a:rPr lang="es-CL" altLang="es-CL" sz="2200" dirty="0">
                <a:ea typeface="Comic Sans MS" pitchFamily="64" charset="0"/>
                <a:cs typeface="Comic Sans MS" pitchFamily="64" charset="0"/>
              </a:rPr>
              <a:t>Relacionar la ubicación y la función que cumplen los órganos de los sentidos en el cuerpo, además de valorar la importancia de practicar hábitos de vida saludable.</a:t>
            </a:r>
          </a:p>
          <a:p>
            <a:pPr marL="0" indent="0" algn="just">
              <a:buFont typeface="Times New Roman" pitchFamily="16" charset="0"/>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endParaRPr lang="es-CL" altLang="es-CL" sz="2200" dirty="0">
              <a:ea typeface="Comic Sans MS" pitchFamily="64" charset="0"/>
              <a:cs typeface="Comic Sans MS" pitchFamily="64" charset="0"/>
            </a:endParaRPr>
          </a:p>
          <a:p>
            <a:pPr marL="228600" indent="-228600">
              <a:buFont typeface="Arial" charset="0"/>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endParaRPr lang="es-CL" altLang="es-CL" dirty="0"/>
          </a:p>
          <a:p>
            <a:pPr marL="228600" indent="-227013">
              <a:buClrTx/>
              <a:buFontTx/>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endParaRPr lang="es-CL" altLang="es-CL" dirty="0"/>
          </a:p>
          <a:p>
            <a:pPr marL="228600" indent="-227013">
              <a:buClrTx/>
              <a:buFontTx/>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endParaRPr lang="es-CL" altLang="es-CL" dirty="0"/>
          </a:p>
          <a:p>
            <a:pPr marL="228600" indent="-227013">
              <a:buClrTx/>
              <a:buFontTx/>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endParaRPr lang="es-CL" altLang="es-CL" dirty="0"/>
          </a:p>
        </p:txBody>
      </p:sp>
      <p:sp>
        <p:nvSpPr>
          <p:cNvPr id="7172" name="Text Box 3">
            <a:extLst>
              <a:ext uri="{FF2B5EF4-FFF2-40B4-BE49-F238E27FC236}">
                <a16:creationId xmlns:a16="http://schemas.microsoft.com/office/drawing/2014/main" id="{2F9BB0C4-4888-44FB-8EE5-C8FEAA7615F5}"/>
              </a:ext>
            </a:extLst>
          </p:cNvPr>
          <p:cNvSpPr txBox="1">
            <a:spLocks noChangeArrowheads="1"/>
          </p:cNvSpPr>
          <p:nvPr/>
        </p:nvSpPr>
        <p:spPr bwMode="auto">
          <a:xfrm>
            <a:off x="7321550" y="2360613"/>
            <a:ext cx="5130800" cy="377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228600" indent="-228600">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9pPr>
          </a:lstStyle>
          <a:p>
            <a:r>
              <a:rPr lang="es-CL" altLang="es-CL" sz="2400" b="1">
                <a:solidFill>
                  <a:srgbClr val="FF3300"/>
                </a:solidFill>
              </a:rPr>
              <a:t>Contenidos:</a:t>
            </a:r>
          </a:p>
          <a:p>
            <a:r>
              <a:rPr lang="es-CL" altLang="es-CL" sz="2400" b="1">
                <a:solidFill>
                  <a:srgbClr val="0000CC"/>
                </a:solidFill>
              </a:rPr>
              <a:t>Los órganos de los sentidos</a:t>
            </a:r>
          </a:p>
          <a:p>
            <a:pPr>
              <a:buFont typeface="Wingdings" panose="05000000000000000000" pitchFamily="2" charset="2"/>
              <a:buChar char=""/>
            </a:pPr>
            <a:r>
              <a:rPr lang="es-CL" altLang="es-CL" sz="2400"/>
              <a:t>La piel y el sentido del tacto</a:t>
            </a:r>
          </a:p>
          <a:p>
            <a:pPr>
              <a:buFont typeface="Wingdings" panose="05000000000000000000" pitchFamily="2" charset="2"/>
              <a:buChar char=""/>
            </a:pPr>
            <a:r>
              <a:rPr lang="es-CL" altLang="es-CL" sz="2400"/>
              <a:t>La lengua y el sentido del gusto</a:t>
            </a:r>
          </a:p>
        </p:txBody>
      </p:sp>
      <p:pic>
        <p:nvPicPr>
          <p:cNvPr id="7173" name="Picture 4">
            <a:extLst>
              <a:ext uri="{FF2B5EF4-FFF2-40B4-BE49-F238E27FC236}">
                <a16:creationId xmlns:a16="http://schemas.microsoft.com/office/drawing/2014/main" id="{18B78689-D3D1-46BD-941F-5592DF4A6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8575" y="4476750"/>
            <a:ext cx="2954338" cy="2084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n 1">
            <a:extLst>
              <a:ext uri="{FF2B5EF4-FFF2-40B4-BE49-F238E27FC236}">
                <a16:creationId xmlns:a16="http://schemas.microsoft.com/office/drawing/2014/main" id="{C1BBFBEF-E944-4F22-AFB6-67777DD28542}"/>
              </a:ext>
            </a:extLst>
          </p:cNvPr>
          <p:cNvPicPr>
            <a:picLocks noChangeAspect="1"/>
          </p:cNvPicPr>
          <p:nvPr/>
        </p:nvPicPr>
        <p:blipFill>
          <a:blip r:embed="rId6"/>
          <a:stretch>
            <a:fillRect/>
          </a:stretch>
        </p:blipFill>
        <p:spPr>
          <a:xfrm>
            <a:off x="7321550" y="4167347"/>
            <a:ext cx="1508257" cy="1772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n 2">
            <a:extLst>
              <a:ext uri="{FF2B5EF4-FFF2-40B4-BE49-F238E27FC236}">
                <a16:creationId xmlns:a16="http://schemas.microsoft.com/office/drawing/2014/main" id="{26A2A868-6CB8-41BA-AE2B-CE7CC8BE60E0}"/>
              </a:ext>
            </a:extLst>
          </p:cNvPr>
          <p:cNvPicPr>
            <a:picLocks noChangeAspect="1"/>
          </p:cNvPicPr>
          <p:nvPr/>
        </p:nvPicPr>
        <p:blipFill>
          <a:blip r:embed="rId7"/>
          <a:stretch>
            <a:fillRect/>
          </a:stretch>
        </p:blipFill>
        <p:spPr>
          <a:xfrm>
            <a:off x="8851612" y="4436252"/>
            <a:ext cx="1614573" cy="1153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6" name="Imagen 3">
            <a:extLst>
              <a:ext uri="{FF2B5EF4-FFF2-40B4-BE49-F238E27FC236}">
                <a16:creationId xmlns:a16="http://schemas.microsoft.com/office/drawing/2014/main" id="{9B9F181B-FFB1-40A6-BC24-0B7D5AFA04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525" y="260350"/>
            <a:ext cx="1096963"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ocadillo: ovalado 4">
            <a:extLst>
              <a:ext uri="{FF2B5EF4-FFF2-40B4-BE49-F238E27FC236}">
                <a16:creationId xmlns:a16="http://schemas.microsoft.com/office/drawing/2014/main" id="{86FD538A-CB63-4B7E-B77C-1E043DD5FBF0}"/>
              </a:ext>
            </a:extLst>
          </p:cNvPr>
          <p:cNvSpPr/>
          <p:nvPr/>
        </p:nvSpPr>
        <p:spPr bwMode="auto">
          <a:xfrm rot="21176158">
            <a:off x="1776413" y="404813"/>
            <a:ext cx="3095625" cy="1916112"/>
          </a:xfrm>
          <a:prstGeom prst="wedgeEllipseCallout">
            <a:avLst>
              <a:gd name="adj1" fmla="val -61269"/>
              <a:gd name="adj2" fmla="val -1283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75000"/>
                  </a:schemeClr>
                </a:solidFill>
                <a:latin typeface="Calibri" pitchFamily="32" charset="0"/>
              </a:rPr>
              <a:t>Recordemos el nombre y objetivo de la unidad y luego los contenidos que trabajaremos.</a:t>
            </a:r>
            <a:r>
              <a:rPr lang="es-CL" dirty="0">
                <a:solidFill>
                  <a:schemeClr val="bg1"/>
                </a:solidFill>
                <a:latin typeface="Calibri" pitchFamily="32" charset="0"/>
              </a:rPr>
              <a:t> </a:t>
            </a:r>
          </a:p>
        </p:txBody>
      </p:sp>
      <p:pic>
        <p:nvPicPr>
          <p:cNvPr id="4" name="Audio 3">
            <a:hlinkClick r:id="" action="ppaction://media"/>
            <a:extLst>
              <a:ext uri="{FF2B5EF4-FFF2-40B4-BE49-F238E27FC236}">
                <a16:creationId xmlns:a16="http://schemas.microsoft.com/office/drawing/2014/main" id="{0A8838DF-D7D8-4A9D-8648-A9BB8D9F1D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8088" y="6032500"/>
            <a:ext cx="609600" cy="609600"/>
          </a:xfrm>
          <a:prstGeom prst="rect">
            <a:avLst/>
          </a:prstGeom>
        </p:spPr>
      </p:pic>
    </p:spTree>
  </p:cSld>
  <p:clrMapOvr>
    <a:masterClrMapping/>
  </p:clrMapOvr>
  <p:transition spd="med" advTm="37933"/>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EAE53F4-BE94-4A7C-8CF4-029F567447AE}"/>
              </a:ext>
            </a:extLst>
          </p:cNvPr>
          <p:cNvPicPr>
            <a:picLocks noChangeAspect="1"/>
          </p:cNvPicPr>
          <p:nvPr/>
        </p:nvPicPr>
        <p:blipFill>
          <a:blip r:embed="rId5"/>
          <a:stretch>
            <a:fillRect/>
          </a:stretch>
        </p:blipFill>
        <p:spPr>
          <a:xfrm>
            <a:off x="1776314" y="1268760"/>
            <a:ext cx="25527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Bocadillo: ovalado 2">
            <a:extLst>
              <a:ext uri="{FF2B5EF4-FFF2-40B4-BE49-F238E27FC236}">
                <a16:creationId xmlns:a16="http://schemas.microsoft.com/office/drawing/2014/main" id="{9559E624-0A2C-4449-8014-31EE50AF74C8}"/>
              </a:ext>
            </a:extLst>
          </p:cNvPr>
          <p:cNvSpPr/>
          <p:nvPr/>
        </p:nvSpPr>
        <p:spPr bwMode="auto">
          <a:xfrm>
            <a:off x="5160963" y="1700213"/>
            <a:ext cx="5256212" cy="3313112"/>
          </a:xfrm>
          <a:prstGeom prst="wedgeEllipseCallout">
            <a:avLst>
              <a:gd name="adj1" fmla="val -63117"/>
              <a:gd name="adj2" fmla="val -711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just">
              <a:buClr>
                <a:srgbClr val="000000"/>
              </a:buClr>
              <a:buSzPct val="100000"/>
              <a:buFont typeface="Times New Roman" pitchFamily="16" charset="0"/>
              <a:buNone/>
              <a:defRPr/>
            </a:pPr>
            <a:r>
              <a:rPr lang="es-CL" sz="2400" dirty="0">
                <a:solidFill>
                  <a:schemeClr val="accent2">
                    <a:lumMod val="75000"/>
                  </a:schemeClr>
                </a:solidFill>
                <a:latin typeface="Calibri" pitchFamily="32" charset="0"/>
              </a:rPr>
              <a:t>¡Ahora vamos a comenzar! Primero pone mucha atención a lo que escucharás y al final trabajaremos en las actividades de nuestro libro. </a:t>
            </a:r>
          </a:p>
        </p:txBody>
      </p:sp>
      <p:pic>
        <p:nvPicPr>
          <p:cNvPr id="4" name="Audio 3">
            <a:hlinkClick r:id="" action="ppaction://media"/>
            <a:extLst>
              <a:ext uri="{FF2B5EF4-FFF2-40B4-BE49-F238E27FC236}">
                <a16:creationId xmlns:a16="http://schemas.microsoft.com/office/drawing/2014/main" id="{745AF551-DB09-4085-B92D-5484F609F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8088" y="6032500"/>
            <a:ext cx="609600" cy="609600"/>
          </a:xfrm>
          <a:prstGeom prst="rect">
            <a:avLst/>
          </a:prstGeom>
        </p:spPr>
      </p:pic>
    </p:spTree>
  </p:cSld>
  <p:clrMapOvr>
    <a:masterClrMapping/>
  </p:clrMapOvr>
  <p:transition spd="med" advTm="10032"/>
  <p:timing>
    <p:tnLst>
      <p:par>
        <p:cTn id="1" dur="indefinite"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BE13C31A-5BAF-457B-8C6D-C65E88330624}"/>
              </a:ext>
            </a:extLst>
          </p:cNvPr>
          <p:cNvSpPr>
            <a:spLocks noGrp="1" noChangeArrowheads="1"/>
          </p:cNvSpPr>
          <p:nvPr>
            <p:ph type="title" idx="4294967295"/>
          </p:nvPr>
        </p:nvSpPr>
        <p:spPr>
          <a:xfrm>
            <a:off x="792163" y="42863"/>
            <a:ext cx="10515600" cy="1325562"/>
          </a:xfrm>
        </p:spPr>
        <p:txBody>
          <a:bodyPr lIns="91440" tIns="45720" rIns="91440" bIns="45720"/>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Lst>
            </a:pPr>
            <a:r>
              <a:rPr lang="es-CL" altLang="es-CL">
                <a:solidFill>
                  <a:srgbClr val="0070C0"/>
                </a:solidFill>
              </a:rPr>
              <a:t>La piel y el sentido del tacto. </a:t>
            </a:r>
          </a:p>
        </p:txBody>
      </p:sp>
      <p:sp>
        <p:nvSpPr>
          <p:cNvPr id="11267" name="Text Box 6">
            <a:extLst>
              <a:ext uri="{FF2B5EF4-FFF2-40B4-BE49-F238E27FC236}">
                <a16:creationId xmlns:a16="http://schemas.microsoft.com/office/drawing/2014/main" id="{A2E2F065-846C-4B4A-BC69-3DA4686647A1}"/>
              </a:ext>
            </a:extLst>
          </p:cNvPr>
          <p:cNvSpPr txBox="1">
            <a:spLocks noChangeArrowheads="1"/>
          </p:cNvSpPr>
          <p:nvPr/>
        </p:nvSpPr>
        <p:spPr bwMode="auto">
          <a:xfrm>
            <a:off x="6745288" y="1108075"/>
            <a:ext cx="5083175" cy="383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lnSpc>
                <a:spcPct val="100000"/>
              </a:lnSpc>
              <a:spcBef>
                <a:spcPct val="0"/>
              </a:spcBef>
            </a:pPr>
            <a:r>
              <a:rPr lang="es-MX" altLang="es-CL" sz="2000"/>
              <a:t>El sentido de tacto es aquel que nos permite poder percibir distintas sensaciones como si algo esta frío o caliente, si algo es áspero o suave, si algo está duro o blando.</a:t>
            </a:r>
          </a:p>
          <a:p>
            <a:pPr algn="just">
              <a:lnSpc>
                <a:spcPct val="100000"/>
              </a:lnSpc>
              <a:spcBef>
                <a:spcPct val="0"/>
              </a:spcBef>
            </a:pPr>
            <a:r>
              <a:rPr lang="es-MX" altLang="es-CL" sz="2000"/>
              <a:t>El órgano del cuerpo en donde se encuentra esté sentido es la </a:t>
            </a:r>
            <a:r>
              <a:rPr lang="es-MX" altLang="es-CL" sz="2000" b="1"/>
              <a:t>piel</a:t>
            </a:r>
            <a:r>
              <a:rPr lang="es-MX" altLang="es-CL" sz="2000"/>
              <a:t>.  El sentido del tacto se encuentra en todo nuestro cuerpo, pero lo que más usamos para conocer son las manos.</a:t>
            </a:r>
          </a:p>
          <a:p>
            <a:pPr algn="just">
              <a:lnSpc>
                <a:spcPct val="100000"/>
              </a:lnSpc>
              <a:spcBef>
                <a:spcPct val="0"/>
              </a:spcBef>
            </a:pPr>
            <a:r>
              <a:rPr lang="es-MX" altLang="es-CL" sz="2000"/>
              <a:t>Este sentido al igual que los otros debemos cuidarlo y una forma es aplicar protector solar a diario. </a:t>
            </a:r>
            <a:endParaRPr lang="es-CL" altLang="es-CL" sz="2000"/>
          </a:p>
        </p:txBody>
      </p:sp>
      <p:pic>
        <p:nvPicPr>
          <p:cNvPr id="2" name="Imagen 1">
            <a:extLst>
              <a:ext uri="{FF2B5EF4-FFF2-40B4-BE49-F238E27FC236}">
                <a16:creationId xmlns:a16="http://schemas.microsoft.com/office/drawing/2014/main" id="{F301223F-8343-494A-AC4D-CEB9EAB472C9}"/>
              </a:ext>
            </a:extLst>
          </p:cNvPr>
          <p:cNvPicPr>
            <a:picLocks noChangeAspect="1"/>
          </p:cNvPicPr>
          <p:nvPr/>
        </p:nvPicPr>
        <p:blipFill>
          <a:blip r:embed="rId5"/>
          <a:stretch>
            <a:fillRect/>
          </a:stretch>
        </p:blipFill>
        <p:spPr>
          <a:xfrm>
            <a:off x="552450" y="1331913"/>
            <a:ext cx="1770063" cy="2351087"/>
          </a:xfrm>
          <a:prstGeom prst="rect">
            <a:avLst/>
          </a:prstGeom>
          <a:ln>
            <a:noFill/>
          </a:ln>
          <a:effectLst>
            <a:outerShdw blurRad="292100" dist="139700" dir="2700000" algn="tl" rotWithShape="0">
              <a:srgbClr val="333333">
                <a:alpha val="65000"/>
              </a:srgbClr>
            </a:outerShdw>
          </a:effectLst>
        </p:spPr>
      </p:pic>
      <p:sp>
        <p:nvSpPr>
          <p:cNvPr id="4" name="Bocadillo: rectángulo con esquinas redondeadas 3">
            <a:extLst>
              <a:ext uri="{FF2B5EF4-FFF2-40B4-BE49-F238E27FC236}">
                <a16:creationId xmlns:a16="http://schemas.microsoft.com/office/drawing/2014/main" id="{9A5E6186-98A8-4C60-9189-FFBAB99F9C07}"/>
              </a:ext>
            </a:extLst>
          </p:cNvPr>
          <p:cNvSpPr/>
          <p:nvPr/>
        </p:nvSpPr>
        <p:spPr bwMode="auto">
          <a:xfrm>
            <a:off x="3505200" y="1368425"/>
            <a:ext cx="3024188" cy="2492375"/>
          </a:xfrm>
          <a:prstGeom prst="wedgeRoundRectCallout">
            <a:avLst>
              <a:gd name="adj1" fmla="val -82698"/>
              <a:gd name="adj2" fmla="val -10317"/>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75000"/>
                  </a:schemeClr>
                </a:solidFill>
              </a:rPr>
              <a:t>¿Sabes cuál es el sentido del tacto? ¿Qué pasa si pongo un hielo en mis manos? ¿Qué sentiría? Sí, sentiría que esta muy helado¡¡¡ y ahora explicaremos el por qué</a:t>
            </a:r>
          </a:p>
        </p:txBody>
      </p:sp>
      <p:pic>
        <p:nvPicPr>
          <p:cNvPr id="5" name="Imagen 4">
            <a:extLst>
              <a:ext uri="{FF2B5EF4-FFF2-40B4-BE49-F238E27FC236}">
                <a16:creationId xmlns:a16="http://schemas.microsoft.com/office/drawing/2014/main" id="{4C259760-283E-4CF2-91B6-FB77893E6AC4}"/>
              </a:ext>
            </a:extLst>
          </p:cNvPr>
          <p:cNvPicPr>
            <a:picLocks noChangeAspect="1"/>
          </p:cNvPicPr>
          <p:nvPr/>
        </p:nvPicPr>
        <p:blipFill>
          <a:blip r:embed="rId6"/>
          <a:stretch>
            <a:fillRect/>
          </a:stretch>
        </p:blipFill>
        <p:spPr>
          <a:xfrm>
            <a:off x="2228226" y="4221088"/>
            <a:ext cx="3672408" cy="2191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62A05438-A082-47FB-B0C9-86957FA186C1}"/>
              </a:ext>
            </a:extLst>
          </p:cNvPr>
          <p:cNvPicPr>
            <a:picLocks noChangeAspect="1"/>
          </p:cNvPicPr>
          <p:nvPr/>
        </p:nvPicPr>
        <p:blipFill>
          <a:blip r:embed="rId7"/>
          <a:stretch>
            <a:fillRect/>
          </a:stretch>
        </p:blipFill>
        <p:spPr>
          <a:xfrm>
            <a:off x="7993477" y="5316790"/>
            <a:ext cx="1971885" cy="1314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Audio 2">
            <a:hlinkClick r:id="" action="ppaction://media"/>
            <a:extLst>
              <a:ext uri="{FF2B5EF4-FFF2-40B4-BE49-F238E27FC236}">
                <a16:creationId xmlns:a16="http://schemas.microsoft.com/office/drawing/2014/main" id="{9B7826E7-FA03-49C7-94CF-344ED00D34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8088" y="6032500"/>
            <a:ext cx="609600" cy="609600"/>
          </a:xfrm>
          <a:prstGeom prst="rect">
            <a:avLst/>
          </a:prstGeom>
        </p:spPr>
      </p:pic>
    </p:spTree>
  </p:cSld>
  <p:clrMapOvr>
    <a:masterClrMapping/>
  </p:clrMapOvr>
  <p:transition spd="med" advTm="130141"/>
  <p:timing>
    <p:tnLst>
      <p:par>
        <p:cTn id="1" dur="indefinite"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a:extLst>
              <a:ext uri="{FF2B5EF4-FFF2-40B4-BE49-F238E27FC236}">
                <a16:creationId xmlns:a16="http://schemas.microsoft.com/office/drawing/2014/main" id="{F7198C9F-4E0A-4103-B91A-C69F7C15A7C7}"/>
              </a:ext>
            </a:extLst>
          </p:cNvPr>
          <p:cNvSpPr>
            <a:spLocks noGrp="1" noChangeArrowheads="1"/>
          </p:cNvSpPr>
          <p:nvPr>
            <p:ph type="title"/>
          </p:nvPr>
        </p:nvSpPr>
        <p:spPr/>
        <p:txBody>
          <a:bodyPr/>
          <a:lstStyle/>
          <a:p>
            <a:r>
              <a:rPr lang="es-CL" altLang="es-CL">
                <a:solidFill>
                  <a:srgbClr val="00B0F0"/>
                </a:solidFill>
              </a:rPr>
              <a:t>¡Vamos a comprobar lo aprendido!</a:t>
            </a:r>
          </a:p>
        </p:txBody>
      </p:sp>
      <p:sp>
        <p:nvSpPr>
          <p:cNvPr id="4" name="Marcador de contenido 3">
            <a:extLst>
              <a:ext uri="{FF2B5EF4-FFF2-40B4-BE49-F238E27FC236}">
                <a16:creationId xmlns:a16="http://schemas.microsoft.com/office/drawing/2014/main" id="{39F16DDC-6993-4B84-9FBC-BBEB333723A0}"/>
              </a:ext>
            </a:extLst>
          </p:cNvPr>
          <p:cNvSpPr>
            <a:spLocks noGrp="1"/>
          </p:cNvSpPr>
          <p:nvPr>
            <p:ph sz="half" idx="2"/>
          </p:nvPr>
        </p:nvSpPr>
        <p:spPr>
          <a:xfrm>
            <a:off x="696913" y="1689100"/>
            <a:ext cx="5608637" cy="3540125"/>
          </a:xfrm>
        </p:spPr>
        <p:txBody>
          <a:bodyPr/>
          <a:lstStyle/>
          <a:p>
            <a:pPr marL="0" indent="0" algn="just"/>
            <a:r>
              <a:rPr lang="es-CL" altLang="es-CL"/>
              <a:t>Ayúdame a nombrar las imágenes y responder si podríamos usar el tacto para percibir y describir cómo son</a:t>
            </a:r>
          </a:p>
          <a:p>
            <a:pPr marL="0" indent="0" algn="just">
              <a:buFont typeface="Arial" panose="020B0604020202020204" pitchFamily="34" charset="0"/>
              <a:buChar char="•"/>
            </a:pPr>
            <a:r>
              <a:rPr lang="es-CL" altLang="es-CL" sz="2000"/>
              <a:t>¿Puedo tocar el peluche? ¿Cómo pienso qué es?</a:t>
            </a:r>
          </a:p>
          <a:p>
            <a:pPr marL="0" indent="0" algn="just">
              <a:buFont typeface="Arial" panose="020B0604020202020204" pitchFamily="34" charset="0"/>
              <a:buChar char="•"/>
            </a:pPr>
            <a:r>
              <a:rPr lang="es-CL" altLang="es-CL" sz="2000"/>
              <a:t>¿Se puede tocar la música? ¿Con qué sentido podría oírla? </a:t>
            </a:r>
          </a:p>
          <a:p>
            <a:pPr marL="0" indent="0" algn="just">
              <a:buFont typeface="Arial" panose="020B0604020202020204" pitchFamily="34" charset="0"/>
              <a:buChar char="•"/>
            </a:pPr>
            <a:r>
              <a:rPr lang="es-CL" altLang="es-CL" sz="2000"/>
              <a:t>¿Puedo tocar la lija? ¿Cómo se sentiría ?</a:t>
            </a:r>
          </a:p>
          <a:p>
            <a:pPr marL="0" indent="0" algn="just">
              <a:buFont typeface="Arial" panose="020B0604020202020204" pitchFamily="34" charset="0"/>
              <a:buChar char="•"/>
            </a:pPr>
            <a:endParaRPr lang="es-CL" altLang="es-CL" sz="2000"/>
          </a:p>
          <a:p>
            <a:pPr marL="0" indent="0" algn="just">
              <a:buFont typeface="Arial" panose="020B0604020202020204" pitchFamily="34" charset="0"/>
              <a:buChar char="•"/>
            </a:pPr>
            <a:endParaRPr lang="es-CL" altLang="es-CL"/>
          </a:p>
        </p:txBody>
      </p:sp>
      <p:pic>
        <p:nvPicPr>
          <p:cNvPr id="5" name="Imagen 4">
            <a:extLst>
              <a:ext uri="{FF2B5EF4-FFF2-40B4-BE49-F238E27FC236}">
                <a16:creationId xmlns:a16="http://schemas.microsoft.com/office/drawing/2014/main" id="{4D670777-B3BB-4124-8AAE-0CABE038ADE0}"/>
              </a:ext>
            </a:extLst>
          </p:cNvPr>
          <p:cNvPicPr>
            <a:picLocks noChangeAspect="1"/>
          </p:cNvPicPr>
          <p:nvPr/>
        </p:nvPicPr>
        <p:blipFill rotWithShape="1">
          <a:blip r:embed="rId4"/>
          <a:srcRect l="81980" t="22962" r="8857" b="59828"/>
          <a:stretch/>
        </p:blipFill>
        <p:spPr>
          <a:xfrm>
            <a:off x="10185809" y="1484784"/>
            <a:ext cx="1152128"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5751962F-B0EE-45FB-A69D-94107C8109A6}"/>
              </a:ext>
            </a:extLst>
          </p:cNvPr>
          <p:cNvPicPr>
            <a:picLocks noChangeAspect="1"/>
          </p:cNvPicPr>
          <p:nvPr/>
        </p:nvPicPr>
        <p:blipFill>
          <a:blip r:embed="rId5"/>
          <a:stretch>
            <a:fillRect/>
          </a:stretch>
        </p:blipFill>
        <p:spPr>
          <a:xfrm>
            <a:off x="7492416" y="1931105"/>
            <a:ext cx="1505843" cy="1767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a:extLst>
              <a:ext uri="{FF2B5EF4-FFF2-40B4-BE49-F238E27FC236}">
                <a16:creationId xmlns:a16="http://schemas.microsoft.com/office/drawing/2014/main" id="{C0BC8BD1-E006-4AD1-BDE3-EDE5485665E6}"/>
              </a:ext>
            </a:extLst>
          </p:cNvPr>
          <p:cNvPicPr>
            <a:picLocks noChangeAspect="1"/>
          </p:cNvPicPr>
          <p:nvPr/>
        </p:nvPicPr>
        <p:blipFill>
          <a:blip r:embed="rId6"/>
          <a:stretch>
            <a:fillRect/>
          </a:stretch>
        </p:blipFill>
        <p:spPr>
          <a:xfrm>
            <a:off x="10169341" y="2944844"/>
            <a:ext cx="1570549" cy="1230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9" name="Flecha: a la derecha 7">
            <a:extLst>
              <a:ext uri="{FF2B5EF4-FFF2-40B4-BE49-F238E27FC236}">
                <a16:creationId xmlns:a16="http://schemas.microsoft.com/office/drawing/2014/main" id="{037D0F75-833E-4ADD-9FF6-5ABD9CBF5AE3}"/>
              </a:ext>
            </a:extLst>
          </p:cNvPr>
          <p:cNvSpPr>
            <a:spLocks noChangeArrowheads="1"/>
          </p:cNvSpPr>
          <p:nvPr/>
        </p:nvSpPr>
        <p:spPr bwMode="auto">
          <a:xfrm rot="-1995539">
            <a:off x="9048750" y="2274888"/>
            <a:ext cx="992188" cy="317500"/>
          </a:xfrm>
          <a:prstGeom prst="rightArrow">
            <a:avLst>
              <a:gd name="adj1" fmla="val 50000"/>
              <a:gd name="adj2" fmla="val 49812"/>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es-CL" altLang="es-CL"/>
          </a:p>
        </p:txBody>
      </p:sp>
      <p:pic>
        <p:nvPicPr>
          <p:cNvPr id="13320" name="Imagen 8">
            <a:extLst>
              <a:ext uri="{FF2B5EF4-FFF2-40B4-BE49-F238E27FC236}">
                <a16:creationId xmlns:a16="http://schemas.microsoft.com/office/drawing/2014/main" id="{B5C8F159-FAA1-4D9B-A0AA-9BABF719F5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590224">
            <a:off x="9182894" y="3342481"/>
            <a:ext cx="8905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94405934-70D2-4751-9E3C-D5382B513F52}"/>
              </a:ext>
            </a:extLst>
          </p:cNvPr>
          <p:cNvPicPr>
            <a:picLocks noChangeAspect="1"/>
          </p:cNvPicPr>
          <p:nvPr/>
        </p:nvPicPr>
        <p:blipFill>
          <a:blip r:embed="rId8"/>
          <a:stretch>
            <a:fillRect/>
          </a:stretch>
        </p:blipFill>
        <p:spPr>
          <a:xfrm>
            <a:off x="8353363" y="4618556"/>
            <a:ext cx="1832446" cy="1220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22" name="Imagen 10">
            <a:extLst>
              <a:ext uri="{FF2B5EF4-FFF2-40B4-BE49-F238E27FC236}">
                <a16:creationId xmlns:a16="http://schemas.microsoft.com/office/drawing/2014/main" id="{5D5121D6-4B76-4B66-B666-7B12938E59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683132">
            <a:off x="8023225" y="3792538"/>
            <a:ext cx="10429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Imagen 11">
            <a:extLst>
              <a:ext uri="{FF2B5EF4-FFF2-40B4-BE49-F238E27FC236}">
                <a16:creationId xmlns:a16="http://schemas.microsoft.com/office/drawing/2014/main" id="{1F0978A7-0439-4B8D-A751-3857A53148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1663" y="5356225"/>
            <a:ext cx="108108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ocadillo: ovalado 12">
            <a:extLst>
              <a:ext uri="{FF2B5EF4-FFF2-40B4-BE49-F238E27FC236}">
                <a16:creationId xmlns:a16="http://schemas.microsoft.com/office/drawing/2014/main" id="{4C2F3266-4770-431F-BDB5-CD837825B0A8}"/>
              </a:ext>
            </a:extLst>
          </p:cNvPr>
          <p:cNvSpPr/>
          <p:nvPr/>
        </p:nvSpPr>
        <p:spPr bwMode="auto">
          <a:xfrm>
            <a:off x="3438525" y="5122863"/>
            <a:ext cx="2655888" cy="1628775"/>
          </a:xfrm>
          <a:prstGeom prst="wedgeEllipseCallout">
            <a:avLst>
              <a:gd name="adj1" fmla="val 78200"/>
              <a:gd name="adj2" fmla="val 289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¡Muy bien! Ahora vamos a conocer el sentido del gusto</a:t>
            </a:r>
          </a:p>
        </p:txBody>
      </p:sp>
      <p:pic>
        <p:nvPicPr>
          <p:cNvPr id="2" name="Audio 1">
            <a:hlinkClick r:id="" action="ppaction://media"/>
            <a:extLst>
              <a:ext uri="{FF2B5EF4-FFF2-40B4-BE49-F238E27FC236}">
                <a16:creationId xmlns:a16="http://schemas.microsoft.com/office/drawing/2014/main" id="{6BD232D7-FF21-4090-AE83-18E2D3E0DD9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406"/>
    </mc:Choice>
    <mc:Fallback>
      <p:transition spd="slow" advTm="8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a:extLst>
              <a:ext uri="{FF2B5EF4-FFF2-40B4-BE49-F238E27FC236}">
                <a16:creationId xmlns:a16="http://schemas.microsoft.com/office/drawing/2014/main" id="{23182813-031C-4868-B8BA-7AD5B508D76E}"/>
              </a:ext>
            </a:extLst>
          </p:cNvPr>
          <p:cNvSpPr>
            <a:spLocks noGrp="1" noChangeArrowheads="1"/>
          </p:cNvSpPr>
          <p:nvPr>
            <p:ph type="title"/>
          </p:nvPr>
        </p:nvSpPr>
        <p:spPr>
          <a:xfrm>
            <a:off x="407988" y="233363"/>
            <a:ext cx="10514012" cy="1323975"/>
          </a:xfrm>
        </p:spPr>
        <p:txBody>
          <a:bodyPr/>
          <a:lstStyle/>
          <a:p>
            <a:r>
              <a:rPr lang="es-CL" altLang="es-CL">
                <a:solidFill>
                  <a:srgbClr val="0070C0"/>
                </a:solidFill>
              </a:rPr>
              <a:t>La lengua y el sentido del gusto</a:t>
            </a:r>
          </a:p>
        </p:txBody>
      </p:sp>
      <p:sp>
        <p:nvSpPr>
          <p:cNvPr id="14339" name="Text Box 6">
            <a:extLst>
              <a:ext uri="{FF2B5EF4-FFF2-40B4-BE49-F238E27FC236}">
                <a16:creationId xmlns:a16="http://schemas.microsoft.com/office/drawing/2014/main" id="{1093DC08-D2F4-4ABD-9A77-BFAC1885C7D1}"/>
              </a:ext>
            </a:extLst>
          </p:cNvPr>
          <p:cNvSpPr txBox="1">
            <a:spLocks noChangeArrowheads="1"/>
          </p:cNvSpPr>
          <p:nvPr/>
        </p:nvSpPr>
        <p:spPr bwMode="auto">
          <a:xfrm>
            <a:off x="5953125" y="1541463"/>
            <a:ext cx="6059488"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r>
              <a:rPr lang="es-CL" altLang="es-CL" sz="2400"/>
              <a:t>El sentido del gusto se encuentra en la lengua y su función es permitirnos conocer los sabores de los alimentos, así podemos saber si algo es dulce o salado, ácido o amargo ¿Sabias qué algunas veces estos sabores se mezclan? Y cuando lo hacen forman sabores agridulces. Al igual que los demás sentidos esté debemos cuidarlo y una forma de hacerlo es lavar muy bien nuestros dientes, mantener un aseo adecuado de nuestra boca y no comer cosas tan calientes. </a:t>
            </a:r>
          </a:p>
        </p:txBody>
      </p:sp>
      <p:pic>
        <p:nvPicPr>
          <p:cNvPr id="14340" name="Imagen 1">
            <a:extLst>
              <a:ext uri="{FF2B5EF4-FFF2-40B4-BE49-F238E27FC236}">
                <a16:creationId xmlns:a16="http://schemas.microsoft.com/office/drawing/2014/main" id="{7ECAA087-D165-4C8B-B880-5B25F0595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395413"/>
            <a:ext cx="1306513"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ocadillo: rectángulo con esquinas redondeadas 8">
            <a:extLst>
              <a:ext uri="{FF2B5EF4-FFF2-40B4-BE49-F238E27FC236}">
                <a16:creationId xmlns:a16="http://schemas.microsoft.com/office/drawing/2014/main" id="{E7253457-8B80-4E3C-9E7C-7C564EA3D81D}"/>
              </a:ext>
            </a:extLst>
          </p:cNvPr>
          <p:cNvSpPr/>
          <p:nvPr/>
        </p:nvSpPr>
        <p:spPr bwMode="auto">
          <a:xfrm>
            <a:off x="2784475" y="1395413"/>
            <a:ext cx="3024188" cy="2681287"/>
          </a:xfrm>
          <a:prstGeom prst="wedgeRoundRectCallout">
            <a:avLst>
              <a:gd name="adj1" fmla="val -82698"/>
              <a:gd name="adj2" fmla="val -10317"/>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75000"/>
                  </a:schemeClr>
                </a:solidFill>
              </a:rPr>
              <a:t>Para comenzar cierra los ojos y piensa en un chocolate, ahora en una papa frita… ¿Qué te gusta más? ¿Por qué te gusta? ¿Qué sabor tiene? ¿Con qué parte del cuerpo sientes el sabor cuando lo comes?</a:t>
            </a:r>
          </a:p>
        </p:txBody>
      </p:sp>
      <p:pic>
        <p:nvPicPr>
          <p:cNvPr id="5" name="Imagen 4">
            <a:extLst>
              <a:ext uri="{FF2B5EF4-FFF2-40B4-BE49-F238E27FC236}">
                <a16:creationId xmlns:a16="http://schemas.microsoft.com/office/drawing/2014/main" id="{20975473-FAB5-4243-81EC-DDDD50748348}"/>
              </a:ext>
            </a:extLst>
          </p:cNvPr>
          <p:cNvPicPr>
            <a:picLocks noChangeAspect="1"/>
          </p:cNvPicPr>
          <p:nvPr/>
        </p:nvPicPr>
        <p:blipFill>
          <a:blip r:embed="rId5"/>
          <a:stretch>
            <a:fillRect/>
          </a:stretch>
        </p:blipFill>
        <p:spPr>
          <a:xfrm>
            <a:off x="1962826" y="4365104"/>
            <a:ext cx="3312095" cy="2200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BD2930A5-274C-4D23-B473-B864B0FB6AA0}"/>
              </a:ext>
            </a:extLst>
          </p:cNvPr>
          <p:cNvPicPr>
            <a:picLocks noChangeAspect="1"/>
          </p:cNvPicPr>
          <p:nvPr/>
        </p:nvPicPr>
        <p:blipFill rotWithShape="1">
          <a:blip r:embed="rId6"/>
          <a:srcRect l="29646" t="14901" r="23832" b="23000"/>
          <a:stretch/>
        </p:blipFill>
        <p:spPr>
          <a:xfrm>
            <a:off x="9073250" y="5440807"/>
            <a:ext cx="921026" cy="132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Audio 1">
            <a:hlinkClick r:id="" action="ppaction://media"/>
            <a:extLst>
              <a:ext uri="{FF2B5EF4-FFF2-40B4-BE49-F238E27FC236}">
                <a16:creationId xmlns:a16="http://schemas.microsoft.com/office/drawing/2014/main" id="{F3DD83D8-5D07-406A-9946-676429BDB7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067"/>
    </mc:Choice>
    <mc:Fallback>
      <p:transition spd="slow" advTm="10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a:extLst>
              <a:ext uri="{FF2B5EF4-FFF2-40B4-BE49-F238E27FC236}">
                <a16:creationId xmlns:a16="http://schemas.microsoft.com/office/drawing/2014/main" id="{BD2D08D8-07C1-464D-83D2-B9B84BCD1B38}"/>
              </a:ext>
            </a:extLst>
          </p:cNvPr>
          <p:cNvSpPr>
            <a:spLocks noGrp="1" noChangeArrowheads="1"/>
          </p:cNvSpPr>
          <p:nvPr>
            <p:ph type="title"/>
          </p:nvPr>
        </p:nvSpPr>
        <p:spPr/>
        <p:txBody>
          <a:bodyPr/>
          <a:lstStyle/>
          <a:p>
            <a:r>
              <a:rPr lang="es-CL" altLang="es-CL">
                <a:solidFill>
                  <a:srgbClr val="00B0F0"/>
                </a:solidFill>
              </a:rPr>
              <a:t>¡Vamos a comprobar lo aprendido!</a:t>
            </a:r>
          </a:p>
        </p:txBody>
      </p:sp>
      <p:sp>
        <p:nvSpPr>
          <p:cNvPr id="4" name="Marcador de contenido 3">
            <a:extLst>
              <a:ext uri="{FF2B5EF4-FFF2-40B4-BE49-F238E27FC236}">
                <a16:creationId xmlns:a16="http://schemas.microsoft.com/office/drawing/2014/main" id="{BC7F3106-9650-452C-85B6-3F34056CD803}"/>
              </a:ext>
            </a:extLst>
          </p:cNvPr>
          <p:cNvSpPr>
            <a:spLocks noGrp="1"/>
          </p:cNvSpPr>
          <p:nvPr>
            <p:ph sz="half" idx="2"/>
          </p:nvPr>
        </p:nvSpPr>
        <p:spPr>
          <a:xfrm>
            <a:off x="696913" y="1689100"/>
            <a:ext cx="5608637" cy="3540125"/>
          </a:xfrm>
        </p:spPr>
        <p:txBody>
          <a:bodyPr/>
          <a:lstStyle/>
          <a:p>
            <a:pPr marL="0" indent="0" algn="just"/>
            <a:r>
              <a:rPr lang="es-CL" altLang="es-CL"/>
              <a:t>Observemos las imágenes y respondamos juntos si se pueden probar y cómo sería su sabor. </a:t>
            </a:r>
          </a:p>
          <a:p>
            <a:pPr marL="0" indent="0" algn="just">
              <a:buFont typeface="Arial" panose="020B0604020202020204" pitchFamily="34" charset="0"/>
              <a:buChar char="•"/>
            </a:pPr>
            <a:r>
              <a:rPr lang="es-CL" altLang="es-CL" sz="2000"/>
              <a:t>¿Puedo comer limón? ¿Cómo es su sabor?</a:t>
            </a:r>
          </a:p>
          <a:p>
            <a:pPr marL="0" indent="0" algn="just">
              <a:buFont typeface="Arial" panose="020B0604020202020204" pitchFamily="34" charset="0"/>
              <a:buChar char="•"/>
            </a:pPr>
            <a:r>
              <a:rPr lang="es-CL" altLang="es-CL" sz="2000"/>
              <a:t>¿Se puede probar el sol? ¿Con qué sentido puedo sentir su calor? </a:t>
            </a:r>
          </a:p>
          <a:p>
            <a:pPr marL="0" indent="0" algn="just">
              <a:buFont typeface="Arial" panose="020B0604020202020204" pitchFamily="34" charset="0"/>
              <a:buChar char="•"/>
            </a:pPr>
            <a:r>
              <a:rPr lang="es-CL" altLang="es-CL" sz="2000"/>
              <a:t>¿Puedo comer caramelos? ¿Cómo es su sabor?</a:t>
            </a:r>
          </a:p>
          <a:p>
            <a:pPr marL="0" indent="0" algn="just">
              <a:buFont typeface="Arial" panose="020B0604020202020204" pitchFamily="34" charset="0"/>
              <a:buChar char="•"/>
            </a:pPr>
            <a:endParaRPr lang="es-CL" altLang="es-CL" sz="2000"/>
          </a:p>
          <a:p>
            <a:pPr marL="0" indent="0" algn="just">
              <a:buFont typeface="Arial" panose="020B0604020202020204" pitchFamily="34" charset="0"/>
              <a:buChar char="•"/>
            </a:pPr>
            <a:endParaRPr lang="es-CL" altLang="es-CL"/>
          </a:p>
        </p:txBody>
      </p:sp>
      <p:sp>
        <p:nvSpPr>
          <p:cNvPr id="15364" name="Flecha: a la derecha 7">
            <a:extLst>
              <a:ext uri="{FF2B5EF4-FFF2-40B4-BE49-F238E27FC236}">
                <a16:creationId xmlns:a16="http://schemas.microsoft.com/office/drawing/2014/main" id="{0D20C491-F867-4C62-BA4B-FA32135038F5}"/>
              </a:ext>
            </a:extLst>
          </p:cNvPr>
          <p:cNvSpPr>
            <a:spLocks noChangeArrowheads="1"/>
          </p:cNvSpPr>
          <p:nvPr/>
        </p:nvSpPr>
        <p:spPr bwMode="auto">
          <a:xfrm rot="-1995539">
            <a:off x="9048750" y="2274888"/>
            <a:ext cx="992188" cy="317500"/>
          </a:xfrm>
          <a:prstGeom prst="rightArrow">
            <a:avLst>
              <a:gd name="adj1" fmla="val 50000"/>
              <a:gd name="adj2" fmla="val 49812"/>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es-CL" altLang="es-CL"/>
          </a:p>
        </p:txBody>
      </p:sp>
      <p:pic>
        <p:nvPicPr>
          <p:cNvPr id="15365" name="Imagen 8">
            <a:extLst>
              <a:ext uri="{FF2B5EF4-FFF2-40B4-BE49-F238E27FC236}">
                <a16:creationId xmlns:a16="http://schemas.microsoft.com/office/drawing/2014/main" id="{7F1DA6DD-9F5B-4485-91A4-DFF167B71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90224">
            <a:off x="9182894" y="3342481"/>
            <a:ext cx="8905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agen 10">
            <a:extLst>
              <a:ext uri="{FF2B5EF4-FFF2-40B4-BE49-F238E27FC236}">
                <a16:creationId xmlns:a16="http://schemas.microsoft.com/office/drawing/2014/main" id="{EE54E8E3-3B1D-4D3A-AE4B-21C0B7E96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83132">
            <a:off x="8023225" y="3792538"/>
            <a:ext cx="10429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Imagen 11">
            <a:extLst>
              <a:ext uri="{FF2B5EF4-FFF2-40B4-BE49-F238E27FC236}">
                <a16:creationId xmlns:a16="http://schemas.microsoft.com/office/drawing/2014/main" id="{F5AD386D-1B8E-4384-9269-4DDB8EE38E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1663" y="5356225"/>
            <a:ext cx="108108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ocadillo: ovalado 12">
            <a:extLst>
              <a:ext uri="{FF2B5EF4-FFF2-40B4-BE49-F238E27FC236}">
                <a16:creationId xmlns:a16="http://schemas.microsoft.com/office/drawing/2014/main" id="{2D7B84E8-AC3A-4FBE-9685-54673CD4E367}"/>
              </a:ext>
            </a:extLst>
          </p:cNvPr>
          <p:cNvSpPr/>
          <p:nvPr/>
        </p:nvSpPr>
        <p:spPr bwMode="auto">
          <a:xfrm>
            <a:off x="3438525" y="5122863"/>
            <a:ext cx="2655888" cy="1628775"/>
          </a:xfrm>
          <a:prstGeom prst="wedgeEllipseCallout">
            <a:avLst>
              <a:gd name="adj1" fmla="val 78200"/>
              <a:gd name="adj2" fmla="val 289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¡Muy bien! Ahora abre tu libro que vamos a trabajar</a:t>
            </a:r>
          </a:p>
        </p:txBody>
      </p:sp>
      <p:pic>
        <p:nvPicPr>
          <p:cNvPr id="3" name="Imagen 2">
            <a:extLst>
              <a:ext uri="{FF2B5EF4-FFF2-40B4-BE49-F238E27FC236}">
                <a16:creationId xmlns:a16="http://schemas.microsoft.com/office/drawing/2014/main" id="{0E326192-B609-4AF2-8A5A-9791B6348087}"/>
              </a:ext>
            </a:extLst>
          </p:cNvPr>
          <p:cNvPicPr>
            <a:picLocks noChangeAspect="1"/>
          </p:cNvPicPr>
          <p:nvPr/>
        </p:nvPicPr>
        <p:blipFill>
          <a:blip r:embed="rId7"/>
          <a:stretch>
            <a:fillRect/>
          </a:stretch>
        </p:blipFill>
        <p:spPr>
          <a:xfrm>
            <a:off x="7202795" y="2365894"/>
            <a:ext cx="1661170" cy="1109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id="{4A9D0B44-97F9-47E4-BBD0-2C90ABC48C9C}"/>
              </a:ext>
            </a:extLst>
          </p:cNvPr>
          <p:cNvPicPr>
            <a:picLocks noChangeAspect="1"/>
          </p:cNvPicPr>
          <p:nvPr/>
        </p:nvPicPr>
        <p:blipFill>
          <a:blip r:embed="rId8"/>
          <a:stretch>
            <a:fillRect/>
          </a:stretch>
        </p:blipFill>
        <p:spPr>
          <a:xfrm>
            <a:off x="10123763" y="979269"/>
            <a:ext cx="1478131" cy="14781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71" name="Imagen 14">
            <a:extLst>
              <a:ext uri="{FF2B5EF4-FFF2-40B4-BE49-F238E27FC236}">
                <a16:creationId xmlns:a16="http://schemas.microsoft.com/office/drawing/2014/main" id="{B79EFF81-FF50-41D5-8CBB-92CC54F8E2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02688" y="4741863"/>
            <a:ext cx="8842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Imagen 15">
            <a:extLst>
              <a:ext uri="{FF2B5EF4-FFF2-40B4-BE49-F238E27FC236}">
                <a16:creationId xmlns:a16="http://schemas.microsoft.com/office/drawing/2014/main" id="{A35EC66A-434B-4056-A477-8CD3117DD0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8588" y="3094038"/>
            <a:ext cx="1312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AB3C7C8-0FD4-4774-8D4F-498130F3455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757"/>
    </mc:Choice>
    <mc:Fallback>
      <p:transition spd="slow" advTm="6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a:extLst>
              <a:ext uri="{FF2B5EF4-FFF2-40B4-BE49-F238E27FC236}">
                <a16:creationId xmlns:a16="http://schemas.microsoft.com/office/drawing/2014/main" id="{B7FA267A-6992-430E-A363-6DABDC68A0C3}"/>
              </a:ext>
            </a:extLst>
          </p:cNvPr>
          <p:cNvSpPr>
            <a:spLocks noGrp="1" noChangeArrowheads="1"/>
          </p:cNvSpPr>
          <p:nvPr>
            <p:ph type="title"/>
          </p:nvPr>
        </p:nvSpPr>
        <p:spPr/>
        <p:txBody>
          <a:bodyPr/>
          <a:lstStyle/>
          <a:p>
            <a:r>
              <a:rPr lang="es-CL" altLang="es-CL" sz="4000">
                <a:solidFill>
                  <a:srgbClr val="0070C0"/>
                </a:solidFill>
              </a:rPr>
              <a:t>¡Ahora abre tu libro que vamos a trabajar! </a:t>
            </a:r>
          </a:p>
        </p:txBody>
      </p:sp>
      <p:sp>
        <p:nvSpPr>
          <p:cNvPr id="16387" name="Text Box 6">
            <a:extLst>
              <a:ext uri="{FF2B5EF4-FFF2-40B4-BE49-F238E27FC236}">
                <a16:creationId xmlns:a16="http://schemas.microsoft.com/office/drawing/2014/main" id="{9CF58F57-805C-434D-ACBE-FC5C6295A504}"/>
              </a:ext>
            </a:extLst>
          </p:cNvPr>
          <p:cNvSpPr txBox="1">
            <a:spLocks noChangeArrowheads="1"/>
          </p:cNvSpPr>
          <p:nvPr/>
        </p:nvSpPr>
        <p:spPr bwMode="auto">
          <a:xfrm>
            <a:off x="5087938" y="1982788"/>
            <a:ext cx="6335712" cy="288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lnSpc>
                <a:spcPct val="100000"/>
              </a:lnSpc>
              <a:spcBef>
                <a:spcPct val="0"/>
              </a:spcBef>
            </a:pPr>
            <a:r>
              <a:rPr lang="es-CL" altLang="es-CL" sz="2000"/>
              <a:t>Comenzamos a trabajar en la página 22 y 23. Partimos con la actividad </a:t>
            </a:r>
            <a:r>
              <a:rPr lang="es-CL" altLang="es-CL" sz="2000" b="1"/>
              <a:t>exploro</a:t>
            </a:r>
            <a:r>
              <a:rPr lang="es-CL" altLang="es-CL" sz="2000"/>
              <a:t> pág. 22, en ella debes buscar o imaginar los materiales que se solicitan y comprobar si son suaves o ásperos, luego buscamos los recortables de la página 201 y clasificarlos en el espacio para ello. Ahora responde la pregunta marcando con un </a:t>
            </a:r>
            <a:r>
              <a:rPr lang="es-CL" altLang="es-CL" sz="2000">
                <a:latin typeface="Segoe UI Symbol" panose="020B0502040204020203" pitchFamily="34" charset="0"/>
              </a:rPr>
              <a:t>o una en tu respuesta correcta. </a:t>
            </a:r>
            <a:endParaRPr lang="es-CL" altLang="es-CL" sz="2000"/>
          </a:p>
        </p:txBody>
      </p:sp>
      <p:pic>
        <p:nvPicPr>
          <p:cNvPr id="16388" name="Imagen 1">
            <a:extLst>
              <a:ext uri="{FF2B5EF4-FFF2-40B4-BE49-F238E27FC236}">
                <a16:creationId xmlns:a16="http://schemas.microsoft.com/office/drawing/2014/main" id="{A927B121-7983-4348-A00A-EF931016F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063" t="25638" r="47816"/>
          <a:stretch>
            <a:fillRect/>
          </a:stretch>
        </p:blipFill>
        <p:spPr bwMode="auto">
          <a:xfrm>
            <a:off x="838200" y="1589088"/>
            <a:ext cx="385127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1E1A0B4-09AB-4BC6-BEE5-C9CDC52229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355"/>
    </mc:Choice>
    <mc:Fallback>
      <p:transition spd="slow" advTm="5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a:extLst>
              <a:ext uri="{FF2B5EF4-FFF2-40B4-BE49-F238E27FC236}">
                <a16:creationId xmlns:a16="http://schemas.microsoft.com/office/drawing/2014/main" id="{1F842C52-60F9-4601-9B29-A8A05BA21A86}"/>
              </a:ext>
            </a:extLst>
          </p:cNvPr>
          <p:cNvSpPr txBox="1">
            <a:spLocks noChangeArrowheads="1"/>
          </p:cNvSpPr>
          <p:nvPr/>
        </p:nvSpPr>
        <p:spPr bwMode="auto">
          <a:xfrm>
            <a:off x="5737225" y="866775"/>
            <a:ext cx="5399088" cy="425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lnSpc>
                <a:spcPct val="100000"/>
              </a:lnSpc>
              <a:spcBef>
                <a:spcPct val="0"/>
              </a:spcBef>
            </a:pPr>
            <a:r>
              <a:rPr lang="es-CL" altLang="es-CL" sz="2400"/>
              <a:t>Trabajamos en la pág. 23 en la actividad </a:t>
            </a:r>
            <a:r>
              <a:rPr lang="es-CL" altLang="es-CL" sz="2400" b="1"/>
              <a:t>aplico</a:t>
            </a:r>
            <a:r>
              <a:rPr lang="es-CL" altLang="es-CL" sz="2400"/>
              <a:t>.</a:t>
            </a:r>
          </a:p>
          <a:p>
            <a:pPr algn="just">
              <a:lnSpc>
                <a:spcPct val="100000"/>
              </a:lnSpc>
              <a:spcBef>
                <a:spcPct val="0"/>
              </a:spcBef>
            </a:pPr>
            <a:r>
              <a:rPr lang="es-CL" altLang="es-CL" sz="2400"/>
              <a:t>En la actividad número 2, debes imaginar que doblas los materiales de la actividad 1 del exploro (si los tienes físicamente será mucho más fácil) y luego dibújalos en donde los clasificarías, si son rígidos, es decir duros (que cuesta o no se pueden doblar ) o flexibles (se son blandos y  fáciles de doblar)</a:t>
            </a:r>
          </a:p>
          <a:p>
            <a:pPr>
              <a:lnSpc>
                <a:spcPct val="100000"/>
              </a:lnSpc>
              <a:spcBef>
                <a:spcPct val="0"/>
              </a:spcBef>
            </a:pPr>
            <a:endParaRPr lang="es-CL" altLang="es-CL" sz="2400"/>
          </a:p>
        </p:txBody>
      </p:sp>
      <p:pic>
        <p:nvPicPr>
          <p:cNvPr id="17411" name="Imagen 2">
            <a:extLst>
              <a:ext uri="{FF2B5EF4-FFF2-40B4-BE49-F238E27FC236}">
                <a16:creationId xmlns:a16="http://schemas.microsoft.com/office/drawing/2014/main" id="{66027A86-5813-4C4D-ADFC-68D4DA872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134" t="24532" r="15749"/>
          <a:stretch>
            <a:fillRect/>
          </a:stretch>
        </p:blipFill>
        <p:spPr bwMode="auto">
          <a:xfrm>
            <a:off x="393700" y="541338"/>
            <a:ext cx="375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Flecha: hacia la izquierda 3">
            <a:extLst>
              <a:ext uri="{FF2B5EF4-FFF2-40B4-BE49-F238E27FC236}">
                <a16:creationId xmlns:a16="http://schemas.microsoft.com/office/drawing/2014/main" id="{759B69B4-4E4C-41AB-90F7-95DE7EADC35A}"/>
              </a:ext>
            </a:extLst>
          </p:cNvPr>
          <p:cNvSpPr>
            <a:spLocks noChangeArrowheads="1"/>
          </p:cNvSpPr>
          <p:nvPr/>
        </p:nvSpPr>
        <p:spPr bwMode="auto">
          <a:xfrm rot="-719910">
            <a:off x="3978275" y="1498600"/>
            <a:ext cx="1363663" cy="255588"/>
          </a:xfrm>
          <a:prstGeom prst="leftArrow">
            <a:avLst>
              <a:gd name="adj1" fmla="val 50000"/>
              <a:gd name="adj2" fmla="val 49698"/>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es-CL" altLang="es-CL"/>
          </a:p>
        </p:txBody>
      </p:sp>
      <p:pic>
        <p:nvPicPr>
          <p:cNvPr id="17413" name="Imagen 4">
            <a:extLst>
              <a:ext uri="{FF2B5EF4-FFF2-40B4-BE49-F238E27FC236}">
                <a16:creationId xmlns:a16="http://schemas.microsoft.com/office/drawing/2014/main" id="{C4D5F570-8A6A-48E0-ACCE-2BD0A5D79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5813" y="1150938"/>
            <a:ext cx="55245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Imagen 5">
            <a:extLst>
              <a:ext uri="{FF2B5EF4-FFF2-40B4-BE49-F238E27FC236}">
                <a16:creationId xmlns:a16="http://schemas.microsoft.com/office/drawing/2014/main" id="{BDD55FC6-645A-4077-8494-AE9D3E63A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6038" y="5373688"/>
            <a:ext cx="9366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ocadillo: ovalado 7">
            <a:extLst>
              <a:ext uri="{FF2B5EF4-FFF2-40B4-BE49-F238E27FC236}">
                <a16:creationId xmlns:a16="http://schemas.microsoft.com/office/drawing/2014/main" id="{2F32414E-47C5-47A2-8C2C-8EBA07C07977}"/>
              </a:ext>
            </a:extLst>
          </p:cNvPr>
          <p:cNvSpPr/>
          <p:nvPr/>
        </p:nvSpPr>
        <p:spPr bwMode="auto">
          <a:xfrm>
            <a:off x="6745288" y="5110163"/>
            <a:ext cx="3384550" cy="1631950"/>
          </a:xfrm>
          <a:prstGeom prst="wedgeEllipseCallout">
            <a:avLst>
              <a:gd name="adj1" fmla="val -67992"/>
              <a:gd name="adj2" fmla="val 782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buClr>
                <a:srgbClr val="000000"/>
              </a:buClr>
              <a:buSzPct val="100000"/>
              <a:buFont typeface="Times New Roman" pitchFamily="16" charset="0"/>
              <a:buNone/>
              <a:defRPr/>
            </a:pPr>
            <a:r>
              <a:rPr lang="es-CL" sz="1400" dirty="0">
                <a:solidFill>
                  <a:schemeClr val="accent2">
                    <a:lumMod val="50000"/>
                  </a:schemeClr>
                </a:solidFill>
                <a:latin typeface="Calibri" pitchFamily="32" charset="0"/>
              </a:rPr>
              <a:t>En conjunto con tus papas puedes responder a las preguntas del reflexiono para internalizar de mejor manera los aprendizajes. </a:t>
            </a:r>
          </a:p>
        </p:txBody>
      </p:sp>
      <p:pic>
        <p:nvPicPr>
          <p:cNvPr id="2" name="Audio 1">
            <a:hlinkClick r:id="" action="ppaction://media"/>
            <a:extLst>
              <a:ext uri="{FF2B5EF4-FFF2-40B4-BE49-F238E27FC236}">
                <a16:creationId xmlns:a16="http://schemas.microsoft.com/office/drawing/2014/main" id="{4F9BD3BB-DDF7-4784-A789-AA64CECA0B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795"/>
    </mc:Choice>
    <mc:Fallback>
      <p:transition spd="slow" advTm="4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Noto Sans CJK SC Regular"/>
        <a:cs typeface="Noto Sans CJK SC Regular"/>
      </a:majorFont>
      <a:minorFont>
        <a:latin typeface="Arial"/>
        <a:ea typeface="Noto Sans CJK SC Regular"/>
        <a:cs typeface="Noto Sans CJK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Noto Sans CJK SC Regular"/>
        <a:cs typeface="Noto Sans CJK SC Regular"/>
      </a:majorFont>
      <a:minorFont>
        <a:latin typeface="Arial"/>
        <a:ea typeface="Noto Sans CJK SC Regular"/>
        <a:cs typeface="Noto Sans CJK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Noto Sans CJK SC Regular"/>
        <a:cs typeface="Noto Sans CJK SC Regular"/>
      </a:majorFont>
      <a:minorFont>
        <a:latin typeface="Arial"/>
        <a:ea typeface="Noto Sans CJK SC Regular"/>
        <a:cs typeface="Noto Sans CJK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1099</TotalTime>
  <Words>1028</Words>
  <Application>Microsoft Office PowerPoint</Application>
  <PresentationFormat>Personalizado</PresentationFormat>
  <Paragraphs>49</Paragraphs>
  <Slides>12</Slides>
  <Notes>4</Notes>
  <HiddenSlides>0</HiddenSlides>
  <MMClips>12</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12</vt:i4>
      </vt:variant>
    </vt:vector>
  </HeadingPairs>
  <TitlesOfParts>
    <vt:vector size="23" baseType="lpstr">
      <vt:lpstr>Calibri</vt:lpstr>
      <vt:lpstr>Noto Sans CJK SC Regular</vt:lpstr>
      <vt:lpstr>Arial</vt:lpstr>
      <vt:lpstr>Times New Roman</vt:lpstr>
      <vt:lpstr>DejaVu Sans</vt:lpstr>
      <vt:lpstr>Comic Sans MS</vt:lpstr>
      <vt:lpstr>Wingdings</vt:lpstr>
      <vt:lpstr>Segoe UI Symbol</vt:lpstr>
      <vt:lpstr>Tema de Office</vt:lpstr>
      <vt:lpstr>1_Tema de Office</vt:lpstr>
      <vt:lpstr>2_Tema de Office</vt:lpstr>
      <vt:lpstr>Presentación de PowerPoint</vt:lpstr>
      <vt:lpstr>Unidad I: “Conozco y cuido mi cuerpo”</vt:lpstr>
      <vt:lpstr>Presentación de PowerPoint</vt:lpstr>
      <vt:lpstr>La piel y el sentido del tacto. </vt:lpstr>
      <vt:lpstr>¡Vamos a comprobar lo aprendido!</vt:lpstr>
      <vt:lpstr>La lengua y el sentido del gusto</vt:lpstr>
      <vt:lpstr>¡Vamos a comprobar lo aprendido!</vt:lpstr>
      <vt:lpstr>¡Ahora abre tu libro que vamos a trabajar! </vt:lpstr>
      <vt:lpstr>Presentación de PowerPoint</vt:lpstr>
      <vt:lpstr>¡Vamos que queda poquito! Continuemos con nuestro libro.</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REUNIÓN   PADRES Y APODERADOS MARZO 2020</dc:title>
  <dc:subject/>
  <dc:creator>Usuario de Microsoft Office</dc:creator>
  <cp:keywords/>
  <dc:description/>
  <cp:lastModifiedBy>Peralta But Rodrigo Andres (Contratista-DMH)</cp:lastModifiedBy>
  <cp:revision>84</cp:revision>
  <cp:lastPrinted>1601-01-01T00:00:00Z</cp:lastPrinted>
  <dcterms:created xsi:type="dcterms:W3CDTF">2020-03-03T11:41:36Z</dcterms:created>
  <dcterms:modified xsi:type="dcterms:W3CDTF">2020-03-26T01:48:45Z</dcterms:modified>
</cp:coreProperties>
</file>