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20" r:id="rId3"/>
    <p:sldId id="435" r:id="rId4"/>
    <p:sldId id="432" r:id="rId5"/>
    <p:sldId id="352" r:id="rId6"/>
    <p:sldId id="399" r:id="rId7"/>
    <p:sldId id="439" r:id="rId8"/>
    <p:sldId id="440" r:id="rId9"/>
    <p:sldId id="438" r:id="rId10"/>
    <p:sldId id="380" r:id="rId11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966"/>
  </p:normalViewPr>
  <p:slideViewPr>
    <p:cSldViewPr snapToGrid="0" snapToObjects="1">
      <p:cViewPr varScale="1">
        <p:scale>
          <a:sx n="109" d="100"/>
          <a:sy n="109" d="100"/>
        </p:scale>
        <p:origin x="2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AE18DA0A-CF03-5F49-9830-9EEB6B73C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C676DDD-562A-974F-8056-CA940273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6514-D59D-4E49-A352-4BEB5B3A8BA0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94222B9-C141-F44A-A82E-B206FB53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4DB7850-C999-2D45-81FB-65E76291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4FEC-FC91-5648-89F8-71CEFD73DA6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795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A532F8-1864-244F-BCC9-44B76E24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5E42-6726-364B-8280-1E078E8D3751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5A34D-EBFD-F34A-B78F-BFA9AB69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7E876-5764-6E42-AB13-F64EF57E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3A49-B818-774D-BA70-EDE1D40EA2B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621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ECEF75-6CE2-2A41-BD97-C0CB0990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D2C7-D6DC-FC42-AE34-112045C4FEE1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5ECF7-5EE5-FD40-8B07-5F995606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91526-B724-C448-B9DE-5F3F3926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6DD7-9B78-9B44-BDEF-105A25037D4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3125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910F3E91-45A0-404C-B9BF-0557064F4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2E37457-C7E8-F349-B545-F9B305E2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E4C7-2259-2D47-83F5-86227A63EDC4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7FF3B73-0FA8-314F-B8CB-27C84646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0B3CF16-D349-BB4C-882E-319A2E15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481F-FDAA-854B-97DE-102BE285B30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8908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9DC43-7C8E-B64F-9F97-FB6863F2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B2DF-1882-F24E-BFF1-4DFB9FA3FF04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A5836-BAC3-D546-AEB9-2F8C9725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BBC11-CDB9-D24D-BED8-2D8EEE14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4BCD-7DFF-0F4B-AF27-3754EE8FE8C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2567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AAA85010-6856-134C-B655-576C8BCE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616D8-86D8-7449-A1E3-F89F8F64F996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0969995-5CD8-8045-8601-BB7B56DA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8840B2A-163D-764B-8FD5-B3609907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A387-0DCA-934E-8BDB-EA4C8A76061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007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F26C2C9-A58D-EA4F-90AB-A40C07A5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A3DE-EF0E-294A-81EA-CAC289978D5C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F48304E-17EA-6645-9035-6853D59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1B1B3FBC-789F-B64E-9D31-6B13882E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2241-065B-F247-96FD-D060167DC20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0009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00CD6C0-2220-344A-8DFA-70290435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DF37-FF4C-004F-BA20-5DA38928DCEF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E8215ED-5A92-C942-A59B-7A13F1BE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A2405CE-4BBE-FA4D-8651-F61A7222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8B22-FA83-9544-AD85-224231DE3D3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1074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FC87140-EB16-AE47-925A-69F39F76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8FE0-48C2-9543-A01C-7C432173767C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16F353B-15A1-894E-9F4C-CDFB4256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5606F8B-A49F-E445-8CCF-DD456495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AD3E-2C32-0146-996F-6369230B014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5169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E94F936-AC0D-E441-95A3-6FDB445F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90C4-41A9-9E44-A576-6EEB76E96D50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3D49350-E2CE-934E-B87E-44BDFA8B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1FD9E9A-AD50-4843-AF55-705FE430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6BDA-D1E6-814C-903C-88BCF15F001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8588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03A703E-7FCF-A54D-B12A-1B64D36E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589-6B9C-7141-B634-959D825C5206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D65F49DB-6E8D-2B4D-9DA5-BDC74B8F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3060D43-0109-B040-BE7B-8343D8C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680E-5375-7346-8592-FF15279F85E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9149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77FFAA3F-7006-8448-A62F-38FC8191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A0451599-FA3C-8646-9BDA-C0FF6CE2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D8C91-176F-9A41-BD39-95A47D467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8BFC7-69FB-3E40-B438-38A9A7B671FB}" type="datetimeFigureOut">
              <a:rPr lang="es-CL"/>
              <a:pPr>
                <a:defRPr/>
              </a:pPr>
              <a:t>23-03-20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A59-9FC4-7348-9DED-04CB7CDC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F6951-AABA-4141-95C0-FD886462F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82EB29-FA7A-B946-963B-DA22145D5AB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chacoff@cldv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46ED9AB9-8B8A-F548-9F63-E839755B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ADA13560-1D37-3644-AAE8-344B6F2E35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63944" y="516731"/>
            <a:ext cx="8626475" cy="3990976"/>
          </a:xfrm>
        </p:spPr>
        <p:txBody>
          <a:bodyPr/>
          <a:lstStyle/>
          <a:p>
            <a:r>
              <a:rPr lang="es-CL" altLang="es-CL" sz="5400" dirty="0"/>
              <a:t> </a:t>
            </a:r>
            <a:br>
              <a:rPr lang="es-CL" altLang="es-CL" sz="5400" dirty="0"/>
            </a:br>
            <a:br>
              <a:rPr lang="es-CL" altLang="es-CL" sz="5400" dirty="0"/>
            </a:br>
            <a:br>
              <a:rPr lang="es-CL" altLang="es-CL" sz="5400" dirty="0"/>
            </a:br>
            <a:br>
              <a:rPr lang="es-CL" altLang="es-CL" sz="5400" dirty="0"/>
            </a:br>
            <a:br>
              <a:rPr lang="es-CL" altLang="es-CL" sz="5400" dirty="0"/>
            </a:b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dirty="0"/>
              <a:t>Matemáticas</a:t>
            </a:r>
            <a:br>
              <a:rPr lang="es-CL" altLang="es-CL" sz="5400" dirty="0"/>
            </a:br>
            <a:r>
              <a:rPr lang="es-CL" altLang="es-CL" sz="5400" dirty="0"/>
              <a:t>Nº2</a:t>
            </a:r>
            <a:br>
              <a:rPr lang="es-CL" altLang="es-CL" sz="5400" dirty="0"/>
            </a:br>
            <a:r>
              <a:rPr lang="es-CL" altLang="es-CL" sz="5400" dirty="0"/>
              <a:t>BLOQUE  1:</a:t>
            </a:r>
            <a:br>
              <a:rPr lang="es-CL" altLang="es-CL" sz="5400" dirty="0"/>
            </a:br>
            <a:r>
              <a:rPr lang="es-CL" altLang="es-CL" sz="5400" dirty="0"/>
              <a:t>NÚMEROS ENTEROS</a:t>
            </a:r>
            <a:br>
              <a:rPr lang="es-CL" altLang="es-CL" sz="5400" dirty="0"/>
            </a:br>
            <a:r>
              <a:rPr lang="es-CL" altLang="es-CL" sz="4000" dirty="0"/>
              <a:t>Séptimos Básicos</a:t>
            </a: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F283D930-4A9E-DA46-8D6E-0AB0A02314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/>
              <a:t>DIRECCIÓN ACADÉMICA DE ENSEÑANZA MEDIA</a:t>
            </a:r>
          </a:p>
          <a:p>
            <a:r>
              <a:rPr lang="es-CL" altLang="es-CL"/>
              <a:t>Prof. Carolina Chacoff Morales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9230C49C-8518-3444-A419-7502EE1E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CL" altLang="es-CL" sz="3200" dirty="0"/>
              <a:t>Evaluación Formativa</a:t>
            </a:r>
          </a:p>
        </p:txBody>
      </p:sp>
      <p:sp>
        <p:nvSpPr>
          <p:cNvPr id="12291" name="Marcador de contenido 1">
            <a:extLst>
              <a:ext uri="{FF2B5EF4-FFF2-40B4-BE49-F238E27FC236}">
                <a16:creationId xmlns:a16="http://schemas.microsoft.com/office/drawing/2014/main" id="{7FB33ECD-DD1B-994C-84AF-0D730583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368"/>
            <a:ext cx="10515600" cy="4767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CL" altLang="es-CL" dirty="0"/>
              <a:t>Realiza los ejercicios planteados en el texto SM, página 40 actividad 6 que corresponden a ejercicios combinados de adición y sustracción. </a:t>
            </a:r>
          </a:p>
          <a:p>
            <a:pPr marL="0" indent="0">
              <a:buNone/>
              <a:defRPr/>
            </a:pPr>
            <a:endParaRPr lang="es-CL" altLang="es-CL" dirty="0"/>
          </a:p>
          <a:p>
            <a:pPr>
              <a:defRPr/>
            </a:pPr>
            <a:r>
              <a:rPr lang="es-CL" altLang="es-CL" dirty="0"/>
              <a:t>Todo el desarrollo debe ir en el cuaderno de manera ordenada para posterior revisión.</a:t>
            </a:r>
          </a:p>
          <a:p>
            <a:r>
              <a:rPr lang="es-CL" altLang="es-CL" dirty="0">
                <a:solidFill>
                  <a:srgbClr val="FF0000"/>
                </a:solidFill>
              </a:rPr>
              <a:t>Debe enviar una fotografía de su cuaderno con el desarrollo de los ejercicios propuestos al correo de profesora. </a:t>
            </a:r>
          </a:p>
          <a:p>
            <a:r>
              <a:rPr lang="es-CL" altLang="es-CL" dirty="0"/>
              <a:t>Si existen dudas de los contenidos enviar correo a </a:t>
            </a:r>
            <a:r>
              <a:rPr lang="es-CL" altLang="es-CL" dirty="0">
                <a:hlinkClick r:id="rId2"/>
              </a:rPr>
              <a:t>cchacoff@cldv.cl</a:t>
            </a:r>
            <a:r>
              <a:rPr lang="es-CL" altLang="es-CL" dirty="0"/>
              <a:t> </a:t>
            </a:r>
          </a:p>
          <a:p>
            <a:pPr lvl="1"/>
            <a:r>
              <a:rPr lang="es-CL" altLang="es-CL" dirty="0"/>
              <a:t>Saludos cordiales para cada uno de ustedes.</a:t>
            </a:r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>
            <a:extLst>
              <a:ext uri="{FF2B5EF4-FFF2-40B4-BE49-F238E27FC236}">
                <a16:creationId xmlns:a16="http://schemas.microsoft.com/office/drawing/2014/main" id="{AA5E39A0-F3FA-984C-BD24-F72DA424D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OBJETIVOS DE APRENDIZAJES</a:t>
            </a:r>
          </a:p>
        </p:txBody>
      </p:sp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C1A0C78D-B59C-6B4B-9A6E-56A167F5E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dirty="0"/>
              <a:t>Resolver ejercicios combinados de adición y sustracción.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51840F-E751-FC4F-A6CB-D952510E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"/>
          <a:stretch/>
        </p:blipFill>
        <p:spPr>
          <a:xfrm>
            <a:off x="4902279" y="2444800"/>
            <a:ext cx="2387442" cy="327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>
            <a:extLst>
              <a:ext uri="{FF2B5EF4-FFF2-40B4-BE49-F238E27FC236}">
                <a16:creationId xmlns:a16="http://schemas.microsoft.com/office/drawing/2014/main" id="{E1495C36-91C0-A243-A3F5-15E2B8537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CL" altLang="es-CL"/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0D0F231B-EA32-2649-8B86-2D8B055FC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02" y="0"/>
            <a:ext cx="8259396" cy="58118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93E25-696D-CC46-8C3D-8CE6C054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E38854-7B9E-DF4B-B8EB-FD571B3E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776" y="1027906"/>
            <a:ext cx="7282447" cy="4351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1A25EB74-0C4D-464C-A19D-48004C876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325563"/>
          </a:xfrm>
        </p:spPr>
        <p:txBody>
          <a:bodyPr/>
          <a:lstStyle/>
          <a:p>
            <a:pPr algn="ctr"/>
            <a:r>
              <a:rPr lang="es-CL" altLang="es-CL" dirty="0"/>
              <a:t>Solución </a:t>
            </a:r>
          </a:p>
        </p:txBody>
      </p:sp>
      <p:sp>
        <p:nvSpPr>
          <p:cNvPr id="7171" name="Marcador de contenido 2">
            <a:extLst>
              <a:ext uri="{FF2B5EF4-FFF2-40B4-BE49-F238E27FC236}">
                <a16:creationId xmlns:a16="http://schemas.microsoft.com/office/drawing/2014/main" id="{6CF42B20-2671-0542-B97F-CA94F43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  <a:defRPr/>
            </a:pPr>
            <a:endParaRPr lang="es-CL" altLang="es-CL" dirty="0"/>
          </a:p>
          <a:p>
            <a:pPr>
              <a:buFont typeface="Arial" charset="0"/>
              <a:buChar char="•"/>
              <a:defRPr/>
            </a:pPr>
            <a:endParaRPr lang="es-CL" alt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2B6551-8E33-0D4E-9E97-D83F46C5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03" y="51220"/>
            <a:ext cx="9034793" cy="55333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029884-35B9-464C-B2A1-B656A6A1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0"/>
            <a:ext cx="11112500" cy="4965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C204C-F3BF-B648-B31E-D53335D9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1479F-0713-B347-A3FC-D710DC1A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8A44D3-EC43-0C48-9E2A-FD4D27440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38" y="377825"/>
            <a:ext cx="534886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98E8C-F05C-574C-BABF-45F47354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5320F-3B26-4F48-BF2C-810F6CFD4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476CB1-B17F-3348-BB92-971AF24AD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6" b="3613"/>
          <a:stretch/>
        </p:blipFill>
        <p:spPr>
          <a:xfrm>
            <a:off x="3012514" y="125506"/>
            <a:ext cx="4660900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CDB9A-9EA4-294A-948A-BF4E2C12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104"/>
            <a:ext cx="10515600" cy="6251575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6. </a:t>
            </a:r>
          </a:p>
          <a:p>
            <a:r>
              <a:rPr lang="es-CL" dirty="0"/>
              <a:t>a. 26 </a:t>
            </a:r>
          </a:p>
          <a:p>
            <a:r>
              <a:rPr lang="es-CL" dirty="0"/>
              <a:t>b. –55 </a:t>
            </a:r>
          </a:p>
          <a:p>
            <a:r>
              <a:rPr lang="es-CL" dirty="0"/>
              <a:t>c. 150 </a:t>
            </a:r>
          </a:p>
          <a:p>
            <a:r>
              <a:rPr lang="es-CL" dirty="0"/>
              <a:t>d. 227 </a:t>
            </a:r>
          </a:p>
          <a:p>
            <a:r>
              <a:rPr lang="es-CL" dirty="0"/>
              <a:t>e. 45 </a:t>
            </a:r>
          </a:p>
          <a:p>
            <a:r>
              <a:rPr lang="es-CL" dirty="0"/>
              <a:t>f. 31 </a:t>
            </a:r>
          </a:p>
          <a:p>
            <a:r>
              <a:rPr lang="es-CL" dirty="0"/>
              <a:t>g. –206</a:t>
            </a:r>
          </a:p>
          <a:p>
            <a:r>
              <a:rPr lang="es-CL" dirty="0"/>
              <a:t>L.  42 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93603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152</Words>
  <Application>Microsoft Macintosh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        Matemáticas Nº2 BLOQUE  1: NÚMEROS ENTEROS Séptimos Básicos</vt:lpstr>
      <vt:lpstr>OBJETIVOS DE APRENDIZAJES</vt:lpstr>
      <vt:lpstr>Presentación de PowerPoint</vt:lpstr>
      <vt:lpstr>Presentación de PowerPoint</vt:lpstr>
      <vt:lpstr>Solución 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felipe caglieri</cp:lastModifiedBy>
  <cp:revision>71</cp:revision>
  <dcterms:created xsi:type="dcterms:W3CDTF">2020-03-03T11:41:36Z</dcterms:created>
  <dcterms:modified xsi:type="dcterms:W3CDTF">2020-03-23T20:01:42Z</dcterms:modified>
</cp:coreProperties>
</file>