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90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8646-B2F7-47DB-B817-9113C8A3EAF2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D96B-9D6D-4C9F-8C1C-4565FC7252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3588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8646-B2F7-47DB-B817-9113C8A3EAF2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D96B-9D6D-4C9F-8C1C-4565FC7252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887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8646-B2F7-47DB-B817-9113C8A3EAF2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D96B-9D6D-4C9F-8C1C-4565FC7252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5929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8646-B2F7-47DB-B817-9113C8A3EAF2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D96B-9D6D-4C9F-8C1C-4565FC7252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5804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8646-B2F7-47DB-B817-9113C8A3EAF2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D96B-9D6D-4C9F-8C1C-4565FC7252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196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8646-B2F7-47DB-B817-9113C8A3EAF2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D96B-9D6D-4C9F-8C1C-4565FC7252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7983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8646-B2F7-47DB-B817-9113C8A3EAF2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D96B-9D6D-4C9F-8C1C-4565FC7252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2661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8646-B2F7-47DB-B817-9113C8A3EAF2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D96B-9D6D-4C9F-8C1C-4565FC7252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6688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8646-B2F7-47DB-B817-9113C8A3EAF2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D96B-9D6D-4C9F-8C1C-4565FC7252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5381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8646-B2F7-47DB-B817-9113C8A3EAF2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D96B-9D6D-4C9F-8C1C-4565FC7252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1123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8646-B2F7-47DB-B817-9113C8A3EAF2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D96B-9D6D-4C9F-8C1C-4565FC7252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7603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48646-B2F7-47DB-B817-9113C8A3EAF2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8D96B-9D6D-4C9F-8C1C-4565FC7252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144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vihema23@G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ítulo 1"/>
          <p:cNvSpPr txBox="1">
            <a:spLocks noChangeArrowheads="1"/>
          </p:cNvSpPr>
          <p:nvPr/>
        </p:nvSpPr>
        <p:spPr bwMode="auto">
          <a:xfrm>
            <a:off x="224367" y="452967"/>
            <a:ext cx="11275484" cy="318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L" altLang="es-CL" sz="5867" b="1">
                <a:solidFill>
                  <a:srgbClr val="000090"/>
                </a:solidFill>
                <a:latin typeface="Calibri Light" panose="020F0302020204030204" pitchFamily="34" charset="0"/>
              </a:rPr>
              <a:t>ENGLISH</a:t>
            </a:r>
            <a:br>
              <a:rPr lang="es-CL" altLang="es-CL" sz="5867" b="1">
                <a:solidFill>
                  <a:srgbClr val="000090"/>
                </a:solidFill>
                <a:latin typeface="Calibri Light" panose="020F0302020204030204" pitchFamily="34" charset="0"/>
              </a:rPr>
            </a:br>
            <a:r>
              <a:rPr lang="es-CL" altLang="es-CL" sz="5867" b="1">
                <a:solidFill>
                  <a:srgbClr val="000090"/>
                </a:solidFill>
                <a:latin typeface="Calibri Light" panose="020F0302020204030204" pitchFamily="34" charset="0"/>
              </a:rPr>
              <a:t>4to. Medio A-B</a:t>
            </a:r>
            <a:br>
              <a:rPr lang="es-CL" altLang="es-CL" sz="5867" b="1">
                <a:solidFill>
                  <a:srgbClr val="000090"/>
                </a:solidFill>
                <a:latin typeface="Calibri Light" panose="020F0302020204030204" pitchFamily="34" charset="0"/>
              </a:rPr>
            </a:br>
            <a:r>
              <a:rPr lang="es-CL" altLang="es-CL" sz="6400" b="1">
                <a:solidFill>
                  <a:srgbClr val="000090"/>
                </a:solidFill>
                <a:latin typeface="Calibri Light" panose="020F0302020204030204" pitchFamily="34" charset="0"/>
              </a:rPr>
              <a:t>Miss. Viviana Munizaga L.</a:t>
            </a:r>
            <a:endParaRPr lang="es-CL" altLang="es-CL" sz="5867" b="1">
              <a:solidFill>
                <a:srgbClr val="000090"/>
              </a:solidFill>
              <a:latin typeface="Calibri Light" panose="020F0302020204030204" pitchFamily="34" charset="0"/>
            </a:endParaRPr>
          </a:p>
        </p:txBody>
      </p:sp>
      <p:sp>
        <p:nvSpPr>
          <p:cNvPr id="3076" name="Subtítulo 2"/>
          <p:cNvSpPr>
            <a:spLocks noGrp="1" noChangeArrowheads="1"/>
          </p:cNvSpPr>
          <p:nvPr>
            <p:ph type="subTitle" idx="1"/>
          </p:nvPr>
        </p:nvSpPr>
        <p:spPr>
          <a:xfrm>
            <a:off x="613834" y="3606801"/>
            <a:ext cx="10886017" cy="1437217"/>
          </a:xfrm>
        </p:spPr>
        <p:txBody>
          <a:bodyPr/>
          <a:lstStyle/>
          <a:p>
            <a:r>
              <a:rPr lang="es-CL" altLang="es-CL" dirty="0" err="1">
                <a:solidFill>
                  <a:srgbClr val="000090"/>
                </a:solidFill>
              </a:rPr>
              <a:t>Unit</a:t>
            </a:r>
            <a:r>
              <a:rPr lang="es-CL" altLang="es-CL" dirty="0">
                <a:solidFill>
                  <a:srgbClr val="000090"/>
                </a:solidFill>
              </a:rPr>
              <a:t> 1: </a:t>
            </a:r>
            <a:r>
              <a:rPr lang="es-CL" altLang="es-CL" b="1" i="1" dirty="0" err="1">
                <a:solidFill>
                  <a:srgbClr val="000090"/>
                </a:solidFill>
              </a:rPr>
              <a:t>The</a:t>
            </a:r>
            <a:r>
              <a:rPr lang="es-CL" altLang="es-CL" b="1" i="1" dirty="0">
                <a:solidFill>
                  <a:srgbClr val="000090"/>
                </a:solidFill>
              </a:rPr>
              <a:t> media and </a:t>
            </a:r>
            <a:r>
              <a:rPr lang="es-CL" altLang="es-CL" b="1" i="1" dirty="0" err="1">
                <a:solidFill>
                  <a:srgbClr val="000090"/>
                </a:solidFill>
              </a:rPr>
              <a:t>the</a:t>
            </a:r>
            <a:r>
              <a:rPr lang="es-CL" altLang="es-CL" b="1" i="1" dirty="0">
                <a:solidFill>
                  <a:srgbClr val="000090"/>
                </a:solidFill>
              </a:rPr>
              <a:t> </a:t>
            </a:r>
            <a:r>
              <a:rPr lang="es-CL" altLang="es-CL" b="1" i="1" dirty="0" err="1">
                <a:solidFill>
                  <a:srgbClr val="000090"/>
                </a:solidFill>
              </a:rPr>
              <a:t>message</a:t>
            </a:r>
            <a:r>
              <a:rPr lang="es-CL" altLang="es-CL" b="1" i="1" dirty="0">
                <a:solidFill>
                  <a:srgbClr val="000090"/>
                </a:solidFill>
              </a:rPr>
              <a:t> in </a:t>
            </a:r>
            <a:r>
              <a:rPr lang="es-CL" altLang="es-CL" b="1" i="1" dirty="0" err="1">
                <a:solidFill>
                  <a:srgbClr val="000090"/>
                </a:solidFill>
              </a:rPr>
              <a:t>today's</a:t>
            </a:r>
            <a:r>
              <a:rPr lang="es-CL" altLang="es-CL" b="1" i="1" dirty="0">
                <a:solidFill>
                  <a:srgbClr val="000090"/>
                </a:solidFill>
              </a:rPr>
              <a:t> </a:t>
            </a:r>
            <a:r>
              <a:rPr lang="es-CL" altLang="es-CL" b="1" i="1" dirty="0" err="1">
                <a:solidFill>
                  <a:srgbClr val="000090"/>
                </a:solidFill>
              </a:rPr>
              <a:t>globalized</a:t>
            </a:r>
            <a:r>
              <a:rPr lang="es-CL" altLang="es-CL" b="1" i="1" dirty="0">
                <a:solidFill>
                  <a:srgbClr val="000090"/>
                </a:solidFill>
              </a:rPr>
              <a:t> </a:t>
            </a:r>
            <a:r>
              <a:rPr lang="es-CL" altLang="es-CL" b="1" i="1" dirty="0" err="1">
                <a:solidFill>
                  <a:srgbClr val="000090"/>
                </a:solidFill>
              </a:rPr>
              <a:t>world</a:t>
            </a:r>
            <a:r>
              <a:rPr lang="es-CL" altLang="es-CL" b="1" i="1" dirty="0">
                <a:solidFill>
                  <a:srgbClr val="000090"/>
                </a:solidFill>
              </a:rPr>
              <a:t> </a:t>
            </a:r>
            <a:endParaRPr lang="es-CL" altLang="es-CL" dirty="0">
              <a:solidFill>
                <a:srgbClr val="000090"/>
              </a:solidFill>
            </a:endParaRPr>
          </a:p>
          <a:p>
            <a:r>
              <a:rPr lang="es-CL" altLang="es-CL" dirty="0" err="1">
                <a:solidFill>
                  <a:srgbClr val="000090"/>
                </a:solidFill>
              </a:rPr>
              <a:t>Activity</a:t>
            </a:r>
            <a:r>
              <a:rPr lang="es-CL" altLang="es-CL" dirty="0">
                <a:solidFill>
                  <a:srgbClr val="000090"/>
                </a:solidFill>
              </a:rPr>
              <a:t> nº1: </a:t>
            </a:r>
            <a:r>
              <a:rPr lang="es-CL" altLang="es-CL" b="1" i="1" dirty="0" err="1">
                <a:solidFill>
                  <a:srgbClr val="000090"/>
                </a:solidFill>
              </a:rPr>
              <a:t>The</a:t>
            </a:r>
            <a:r>
              <a:rPr lang="es-CL" altLang="es-CL" b="1" i="1" dirty="0">
                <a:solidFill>
                  <a:srgbClr val="000090"/>
                </a:solidFill>
              </a:rPr>
              <a:t> </a:t>
            </a:r>
            <a:r>
              <a:rPr lang="es-CL" altLang="es-CL" b="1" i="1" dirty="0" err="1">
                <a:solidFill>
                  <a:srgbClr val="000090"/>
                </a:solidFill>
              </a:rPr>
              <a:t>impact</a:t>
            </a:r>
            <a:r>
              <a:rPr lang="es-CL" altLang="es-CL" b="1" i="1" dirty="0">
                <a:solidFill>
                  <a:srgbClr val="000090"/>
                </a:solidFill>
              </a:rPr>
              <a:t> of social </a:t>
            </a:r>
            <a:r>
              <a:rPr lang="es-CL" altLang="es-CL" b="1" i="1" dirty="0" err="1">
                <a:solidFill>
                  <a:srgbClr val="000090"/>
                </a:solidFill>
              </a:rPr>
              <a:t>issues</a:t>
            </a:r>
            <a:r>
              <a:rPr lang="es-CL" altLang="es-CL" b="1" i="1" dirty="0">
                <a:solidFill>
                  <a:srgbClr val="000090"/>
                </a:solidFill>
              </a:rPr>
              <a:t> </a:t>
            </a:r>
            <a:r>
              <a:rPr lang="es-CL" altLang="es-CL" b="1" i="1" dirty="0" err="1">
                <a:solidFill>
                  <a:srgbClr val="000090"/>
                </a:solidFill>
              </a:rPr>
              <a:t>today</a:t>
            </a:r>
            <a:r>
              <a:rPr lang="es-CL" altLang="es-CL" b="1" i="1" dirty="0">
                <a:solidFill>
                  <a:srgbClr val="000090"/>
                </a:solidFill>
              </a:rPr>
              <a:t> </a:t>
            </a:r>
            <a:endParaRPr lang="es-CL" altLang="es-CL" b="1" i="1" dirty="0" smtClean="0">
              <a:solidFill>
                <a:srgbClr val="000090"/>
              </a:solidFill>
            </a:endParaRPr>
          </a:p>
          <a:p>
            <a:r>
              <a:rPr lang="es-CL" altLang="es-CL" b="1" i="1" dirty="0" smtClean="0">
                <a:solidFill>
                  <a:srgbClr val="000090"/>
                </a:solidFill>
              </a:rPr>
              <a:t>1° </a:t>
            </a:r>
            <a:r>
              <a:rPr lang="es-CL" altLang="es-CL" b="1" i="1" dirty="0" err="1" smtClean="0">
                <a:solidFill>
                  <a:srgbClr val="000090"/>
                </a:solidFill>
              </a:rPr>
              <a:t>Part</a:t>
            </a:r>
            <a:r>
              <a:rPr lang="es-CL" altLang="es-CL" b="1" i="1" dirty="0" smtClean="0">
                <a:solidFill>
                  <a:srgbClr val="000090"/>
                </a:solidFill>
              </a:rPr>
              <a:t> of </a:t>
            </a:r>
            <a:r>
              <a:rPr lang="es-CL" altLang="es-CL" b="1" i="1" dirty="0" err="1" smtClean="0">
                <a:solidFill>
                  <a:srgbClr val="000090"/>
                </a:solidFill>
              </a:rPr>
              <a:t>the</a:t>
            </a:r>
            <a:r>
              <a:rPr lang="es-CL" altLang="es-CL" b="1" i="1" dirty="0" smtClean="0">
                <a:solidFill>
                  <a:srgbClr val="000090"/>
                </a:solidFill>
              </a:rPr>
              <a:t> </a:t>
            </a:r>
            <a:r>
              <a:rPr lang="es-CL" altLang="es-CL" b="1" i="1" dirty="0" err="1" smtClean="0">
                <a:solidFill>
                  <a:srgbClr val="000090"/>
                </a:solidFill>
              </a:rPr>
              <a:t>unit</a:t>
            </a:r>
            <a:r>
              <a:rPr lang="es-CL" altLang="es-CL" b="1" i="1" dirty="0" smtClean="0">
                <a:solidFill>
                  <a:srgbClr val="000090"/>
                </a:solidFill>
              </a:rPr>
              <a:t> </a:t>
            </a:r>
            <a:r>
              <a:rPr lang="es-CL" altLang="es-CL" b="1" i="1" dirty="0" err="1" smtClean="0">
                <a:solidFill>
                  <a:srgbClr val="000090"/>
                </a:solidFill>
              </a:rPr>
              <a:t>deadline</a:t>
            </a:r>
            <a:r>
              <a:rPr lang="es-CL" altLang="es-CL" b="1" i="1" dirty="0" smtClean="0">
                <a:solidFill>
                  <a:srgbClr val="000090"/>
                </a:solidFill>
              </a:rPr>
              <a:t>: 31st </a:t>
            </a:r>
            <a:r>
              <a:rPr lang="es-CL" altLang="es-CL" b="1" i="1" dirty="0" err="1" smtClean="0">
                <a:solidFill>
                  <a:srgbClr val="000090"/>
                </a:solidFill>
              </a:rPr>
              <a:t>March</a:t>
            </a:r>
            <a:r>
              <a:rPr lang="es-CL" altLang="es-CL" b="1" i="1" dirty="0" smtClean="0">
                <a:solidFill>
                  <a:srgbClr val="000090"/>
                </a:solidFill>
              </a:rPr>
              <a:t> 2020</a:t>
            </a:r>
            <a:endParaRPr lang="es-CL" altLang="es-CL" dirty="0">
              <a:solidFill>
                <a:srgbClr val="000090"/>
              </a:solidFill>
            </a:endParaRPr>
          </a:p>
          <a:p>
            <a:endParaRPr lang="es-CL" altLang="es-CL" dirty="0">
              <a:solidFill>
                <a:srgbClr val="000090"/>
              </a:solidFill>
            </a:endParaRPr>
          </a:p>
          <a:p>
            <a:endParaRPr lang="es-CL" altLang="es-CL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82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>
            <a:spLocks noChangeArrowheads="1"/>
          </p:cNvSpPr>
          <p:nvPr/>
        </p:nvSpPr>
        <p:spPr bwMode="auto">
          <a:xfrm>
            <a:off x="315384" y="372534"/>
            <a:ext cx="11537949" cy="6085417"/>
          </a:xfrm>
          <a:prstGeom prst="rect">
            <a:avLst/>
          </a:prstGeom>
          <a:gradFill rotWithShape="1">
            <a:gsLst>
              <a:gs pos="0">
                <a:srgbClr val="DCFFA0">
                  <a:alpha val="76999"/>
                </a:srgbClr>
              </a:gs>
              <a:gs pos="100000">
                <a:srgbClr val="A0CA4A">
                  <a:alpha val="76999"/>
                </a:srgbClr>
              </a:gs>
            </a:gsLst>
            <a:lin ang="54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s-ES" sz="2400">
              <a:solidFill>
                <a:schemeClr val="lt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372534"/>
            <a:ext cx="10972800" cy="57531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s-ES" sz="2667" u="sng" dirty="0">
                <a:solidFill>
                  <a:srgbClr val="000090"/>
                </a:solidFill>
                <a:latin typeface="Bernard MT Condensed"/>
                <a:ea typeface="ＭＳ Ｐゴシック" charset="0"/>
                <a:cs typeface="Bernard MT Condensed"/>
              </a:rPr>
              <a:t>READING:</a:t>
            </a:r>
          </a:p>
          <a:p>
            <a:pPr>
              <a:buFont typeface="Arial" charset="0"/>
              <a:buChar char="•"/>
              <a:defRPr/>
            </a:pPr>
            <a:endParaRPr lang="es-ES" sz="2667" u="sng" dirty="0">
              <a:latin typeface="Bernard MT Condensed"/>
              <a:ea typeface="ＭＳ Ｐゴシック" charset="0"/>
              <a:cs typeface="Bernard MT Condensed"/>
            </a:endParaRPr>
          </a:p>
        </p:txBody>
      </p:sp>
      <p:pic>
        <p:nvPicPr>
          <p:cNvPr id="16388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93234"/>
            <a:ext cx="10972800" cy="129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45267"/>
            <a:ext cx="10972800" cy="3591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059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>
            <a:spLocks noChangeArrowheads="1"/>
          </p:cNvSpPr>
          <p:nvPr/>
        </p:nvSpPr>
        <p:spPr bwMode="auto">
          <a:xfrm>
            <a:off x="315384" y="372534"/>
            <a:ext cx="11537949" cy="6085417"/>
          </a:xfrm>
          <a:prstGeom prst="rect">
            <a:avLst/>
          </a:prstGeom>
          <a:gradFill rotWithShape="1">
            <a:gsLst>
              <a:gs pos="0">
                <a:srgbClr val="DCFFA0">
                  <a:alpha val="76999"/>
                </a:srgbClr>
              </a:gs>
              <a:gs pos="100000">
                <a:srgbClr val="A0CA4A">
                  <a:alpha val="76999"/>
                </a:srgbClr>
              </a:gs>
            </a:gsLst>
            <a:lin ang="54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s-ES" sz="2400">
              <a:solidFill>
                <a:schemeClr val="lt1"/>
              </a:solidFill>
            </a:endParaRPr>
          </a:p>
        </p:txBody>
      </p:sp>
      <p:pic>
        <p:nvPicPr>
          <p:cNvPr id="17411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17" y="368300"/>
            <a:ext cx="11021483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233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>
            <a:spLocks noChangeArrowheads="1"/>
          </p:cNvSpPr>
          <p:nvPr/>
        </p:nvSpPr>
        <p:spPr bwMode="auto">
          <a:xfrm>
            <a:off x="315384" y="372534"/>
            <a:ext cx="11537949" cy="6085417"/>
          </a:xfrm>
          <a:prstGeom prst="rect">
            <a:avLst/>
          </a:prstGeom>
          <a:gradFill rotWithShape="1">
            <a:gsLst>
              <a:gs pos="0">
                <a:srgbClr val="DCFFA0">
                  <a:alpha val="76999"/>
                </a:srgbClr>
              </a:gs>
              <a:gs pos="100000">
                <a:srgbClr val="A0CA4A">
                  <a:alpha val="76999"/>
                </a:srgbClr>
              </a:gs>
            </a:gsLst>
            <a:lin ang="54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s-ES" sz="2400">
              <a:solidFill>
                <a:schemeClr val="lt1"/>
              </a:solidFill>
            </a:endParaRPr>
          </a:p>
        </p:txBody>
      </p:sp>
      <p:pic>
        <p:nvPicPr>
          <p:cNvPr id="18435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67" y="442385"/>
            <a:ext cx="11169651" cy="573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486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uadroTexto 5"/>
          <p:cNvSpPr txBox="1">
            <a:spLocks noChangeArrowheads="1"/>
          </p:cNvSpPr>
          <p:nvPr/>
        </p:nvSpPr>
        <p:spPr bwMode="auto">
          <a:xfrm>
            <a:off x="632884" y="520701"/>
            <a:ext cx="11275483" cy="4976234"/>
          </a:xfrm>
          <a:prstGeom prst="rect">
            <a:avLst/>
          </a:prstGeom>
          <a:noFill/>
          <a:ln w="38100">
            <a:solidFill>
              <a:srgbClr val="00009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L" sz="2400" u="sng" dirty="0">
                <a:solidFill>
                  <a:srgbClr val="000090"/>
                </a:solidFill>
                <a:latin typeface="Bernard MT Condensed" panose="02050806060905020404" pitchFamily="18" charset="0"/>
              </a:rPr>
              <a:t>AFTER READING: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CL" sz="2400" u="sng" dirty="0">
              <a:solidFill>
                <a:srgbClr val="000090"/>
              </a:solidFill>
              <a:latin typeface="Bernard MT Condensed" panose="020508060609050204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L" sz="2400" u="sng" dirty="0">
                <a:solidFill>
                  <a:srgbClr val="000090"/>
                </a:solidFill>
                <a:latin typeface="Bernard MT Condensed" panose="02050806060905020404" pitchFamily="18" charset="0"/>
              </a:rPr>
              <a:t>4. </a:t>
            </a:r>
            <a:r>
              <a:rPr lang="es-ES" altLang="es-CL" sz="2400" dirty="0">
                <a:solidFill>
                  <a:srgbClr val="000090"/>
                </a:solidFill>
                <a:latin typeface="Abadi MT Condensed Extra Bold" pitchFamily="1" charset="0"/>
              </a:rPr>
              <a:t>Match </a:t>
            </a:r>
            <a:r>
              <a:rPr lang="es-ES" altLang="es-CL" sz="2400" dirty="0" err="1">
                <a:solidFill>
                  <a:srgbClr val="000090"/>
                </a:solidFill>
                <a:latin typeface="Abadi MT Condensed Extra Bold" pitchFamily="1" charset="0"/>
              </a:rPr>
              <a:t>the</a:t>
            </a:r>
            <a:r>
              <a:rPr lang="es-ES" altLang="es-CL" sz="2400" dirty="0">
                <a:solidFill>
                  <a:srgbClr val="000090"/>
                </a:solidFill>
                <a:latin typeface="Abadi MT Condensed Extra Bold" pitchFamily="1" charset="0"/>
              </a:rPr>
              <a:t> </a:t>
            </a:r>
            <a:r>
              <a:rPr lang="es-ES" altLang="es-CL" sz="2400" dirty="0" err="1">
                <a:solidFill>
                  <a:srgbClr val="000090"/>
                </a:solidFill>
                <a:latin typeface="Abadi MT Condensed Extra Bold" pitchFamily="1" charset="0"/>
              </a:rPr>
              <a:t>following</a:t>
            </a:r>
            <a:r>
              <a:rPr lang="es-ES" altLang="es-CL" sz="2400" dirty="0">
                <a:solidFill>
                  <a:srgbClr val="000090"/>
                </a:solidFill>
                <a:latin typeface="Abadi MT Condensed Extra Bold" pitchFamily="1" charset="0"/>
              </a:rPr>
              <a:t> </a:t>
            </a:r>
            <a:r>
              <a:rPr lang="es-ES" altLang="es-CL" sz="2400" dirty="0" err="1">
                <a:solidFill>
                  <a:srgbClr val="000090"/>
                </a:solidFill>
                <a:latin typeface="Abadi MT Condensed Extra Bold" pitchFamily="1" charset="0"/>
              </a:rPr>
              <a:t>words</a:t>
            </a:r>
            <a:r>
              <a:rPr lang="es-ES" altLang="es-CL" sz="2400" dirty="0">
                <a:solidFill>
                  <a:srgbClr val="000090"/>
                </a:solidFill>
                <a:latin typeface="Abadi MT Condensed Extra Bold" pitchFamily="1" charset="0"/>
              </a:rPr>
              <a:t> to </a:t>
            </a:r>
            <a:r>
              <a:rPr lang="es-ES" altLang="es-CL" sz="2400" dirty="0" err="1">
                <a:solidFill>
                  <a:srgbClr val="000090"/>
                </a:solidFill>
                <a:latin typeface="Abadi MT Condensed Extra Bold" pitchFamily="1" charset="0"/>
              </a:rPr>
              <a:t>the</a:t>
            </a:r>
            <a:r>
              <a:rPr lang="es-ES" altLang="es-CL" sz="2400" dirty="0">
                <a:solidFill>
                  <a:srgbClr val="000090"/>
                </a:solidFill>
                <a:latin typeface="Abadi MT Condensed Extra Bold" pitchFamily="1" charset="0"/>
              </a:rPr>
              <a:t> </a:t>
            </a:r>
            <a:r>
              <a:rPr lang="es-ES" altLang="es-CL" sz="2400" dirty="0" err="1">
                <a:solidFill>
                  <a:srgbClr val="000090"/>
                </a:solidFill>
                <a:latin typeface="Abadi MT Condensed Extra Bold" pitchFamily="1" charset="0"/>
              </a:rPr>
              <a:t>correct</a:t>
            </a:r>
            <a:r>
              <a:rPr lang="es-ES" altLang="es-CL" sz="2400" dirty="0">
                <a:solidFill>
                  <a:srgbClr val="000090"/>
                </a:solidFill>
                <a:latin typeface="Abadi MT Condensed Extra Bold" pitchFamily="1" charset="0"/>
              </a:rPr>
              <a:t> </a:t>
            </a:r>
            <a:r>
              <a:rPr lang="es-ES" altLang="es-CL" sz="2400" dirty="0" err="1">
                <a:solidFill>
                  <a:srgbClr val="000090"/>
                </a:solidFill>
                <a:latin typeface="Abadi MT Condensed Extra Bold" pitchFamily="1" charset="0"/>
              </a:rPr>
              <a:t>definition</a:t>
            </a:r>
            <a:r>
              <a:rPr lang="es-ES" altLang="es-CL" sz="2400" dirty="0">
                <a:solidFill>
                  <a:srgbClr val="000090"/>
                </a:solidFill>
                <a:latin typeface="Abadi MT Condensed Extra Bold" pitchFamily="1" charset="0"/>
              </a:rPr>
              <a:t>. Try </a:t>
            </a:r>
            <a:r>
              <a:rPr lang="es-ES" altLang="es-CL" sz="2400" dirty="0">
                <a:solidFill>
                  <a:srgbClr val="FF0000"/>
                </a:solidFill>
                <a:latin typeface="Abadi MT Condensed Extra Bold" pitchFamily="1" charset="0"/>
              </a:rPr>
              <a:t>NOT</a:t>
            </a:r>
            <a:r>
              <a:rPr lang="es-ES" altLang="es-CL" sz="2400" dirty="0">
                <a:solidFill>
                  <a:srgbClr val="000090"/>
                </a:solidFill>
                <a:latin typeface="Abadi MT Condensed Extra Bold" pitchFamily="1" charset="0"/>
              </a:rPr>
              <a:t> to use </a:t>
            </a:r>
            <a:r>
              <a:rPr lang="es-ES" altLang="es-CL" sz="2400" dirty="0" err="1">
                <a:solidFill>
                  <a:srgbClr val="000090"/>
                </a:solidFill>
                <a:latin typeface="Abadi MT Condensed Extra Bold" pitchFamily="1" charset="0"/>
              </a:rPr>
              <a:t>the</a:t>
            </a:r>
            <a:r>
              <a:rPr lang="es-ES" altLang="es-CL" sz="2400" dirty="0">
                <a:solidFill>
                  <a:srgbClr val="000090"/>
                </a:solidFill>
                <a:latin typeface="Abadi MT Condensed Extra Bold" pitchFamily="1" charset="0"/>
              </a:rPr>
              <a:t> </a:t>
            </a:r>
            <a:r>
              <a:rPr lang="es-ES" altLang="es-CL" sz="2400" dirty="0" err="1">
                <a:solidFill>
                  <a:srgbClr val="000090"/>
                </a:solidFill>
                <a:latin typeface="Abadi MT Condensed Extra Bold" pitchFamily="1" charset="0"/>
              </a:rPr>
              <a:t>dictionary</a:t>
            </a:r>
            <a:r>
              <a:rPr lang="es-ES" altLang="es-CL" sz="2400" dirty="0">
                <a:solidFill>
                  <a:srgbClr val="000090"/>
                </a:solidFill>
                <a:latin typeface="Abadi MT Condensed Extra Bold" pitchFamily="1" charset="0"/>
              </a:rPr>
              <a:t>.(4 </a:t>
            </a:r>
            <a:r>
              <a:rPr lang="es-ES" altLang="es-CL" sz="2400" dirty="0" err="1">
                <a:solidFill>
                  <a:srgbClr val="000090"/>
                </a:solidFill>
                <a:latin typeface="Abadi MT Condensed Extra Bold" pitchFamily="1" charset="0"/>
              </a:rPr>
              <a:t>marks</a:t>
            </a:r>
            <a:r>
              <a:rPr lang="es-ES" altLang="es-CL" sz="2400" dirty="0">
                <a:solidFill>
                  <a:srgbClr val="000090"/>
                </a:solidFill>
                <a:latin typeface="Abadi MT Condensed Extra Bold" pitchFamily="1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CL" sz="2400" dirty="0">
              <a:solidFill>
                <a:srgbClr val="000090"/>
              </a:solidFill>
              <a:latin typeface="Abadi MT Condensed Extra Bold" pitchFamily="1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L" sz="1867" dirty="0">
                <a:solidFill>
                  <a:srgbClr val="CC66FF"/>
                </a:solidFill>
                <a:latin typeface="Abadi MT Condensed Extra Bold" pitchFamily="1" charset="0"/>
              </a:rPr>
              <a:t>A. Core </a:t>
            </a:r>
            <a:r>
              <a:rPr lang="es-ES" altLang="es-CL" sz="1867" dirty="0" err="1">
                <a:solidFill>
                  <a:srgbClr val="CC66FF"/>
                </a:solidFill>
                <a:latin typeface="Abadi MT Condensed Extra Bold" pitchFamily="1" charset="0"/>
              </a:rPr>
              <a:t>group</a:t>
            </a:r>
            <a:r>
              <a:rPr lang="es-ES" altLang="es-CL" sz="1867" dirty="0">
                <a:solidFill>
                  <a:srgbClr val="CC66FF"/>
                </a:solidFill>
                <a:latin typeface="Abadi MT Condensed Extra Bold" pitchFamily="1" charset="0"/>
              </a:rPr>
              <a:t>                  1. ____ indispensable </a:t>
            </a:r>
            <a:r>
              <a:rPr lang="es-ES" altLang="es-CL" sz="1867" dirty="0" err="1">
                <a:solidFill>
                  <a:srgbClr val="CC66FF"/>
                </a:solidFill>
                <a:latin typeface="Abadi MT Condensed Extra Bold" pitchFamily="1" charset="0"/>
              </a:rPr>
              <a:t>persons</a:t>
            </a:r>
            <a:r>
              <a:rPr lang="es-ES" altLang="es-CL" sz="1867" dirty="0">
                <a:solidFill>
                  <a:srgbClr val="CC66FF"/>
                </a:solidFill>
                <a:latin typeface="Abadi MT Condensed Extra Bold" pitchFamily="1" charset="0"/>
              </a:rPr>
              <a:t> </a:t>
            </a:r>
            <a:r>
              <a:rPr lang="es-ES" altLang="es-CL" sz="1867" dirty="0" err="1">
                <a:solidFill>
                  <a:srgbClr val="CC66FF"/>
                </a:solidFill>
                <a:latin typeface="Abadi MT Condensed Extra Bold" pitchFamily="1" charset="0"/>
              </a:rPr>
              <a:t>or</a:t>
            </a:r>
            <a:r>
              <a:rPr lang="es-ES" altLang="es-CL" sz="1867" dirty="0">
                <a:solidFill>
                  <a:srgbClr val="CC66FF"/>
                </a:solidFill>
                <a:latin typeface="Abadi MT Condensed Extra Bold" pitchFamily="1" charset="0"/>
              </a:rPr>
              <a:t> </a:t>
            </a:r>
            <a:r>
              <a:rPr lang="es-ES" altLang="es-CL" sz="1867" dirty="0" err="1">
                <a:solidFill>
                  <a:srgbClr val="CC66FF"/>
                </a:solidFill>
                <a:latin typeface="Abadi MT Condensed Extra Bold" pitchFamily="1" charset="0"/>
              </a:rPr>
              <a:t>things</a:t>
            </a:r>
            <a:endParaRPr lang="es-ES" altLang="es-CL" sz="1867" dirty="0">
              <a:solidFill>
                <a:srgbClr val="CC66FF"/>
              </a:solidFill>
              <a:latin typeface="Abadi MT Condensed Extra Bold" pitchFamily="1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L" sz="1867" dirty="0">
                <a:solidFill>
                  <a:srgbClr val="CC66FF"/>
                </a:solidFill>
                <a:latin typeface="Abadi MT Condensed Extra Bold" pitchFamily="1" charset="0"/>
              </a:rPr>
              <a:t>B. Data                            2. ____ </a:t>
            </a:r>
            <a:r>
              <a:rPr lang="es-ES" altLang="es-CL" sz="1867" dirty="0" err="1">
                <a:solidFill>
                  <a:srgbClr val="CC66FF"/>
                </a:solidFill>
                <a:latin typeface="Abadi MT Condensed Extra Bold" pitchFamily="1" charset="0"/>
              </a:rPr>
              <a:t>that</a:t>
            </a:r>
            <a:r>
              <a:rPr lang="es-ES" altLang="es-CL" sz="1867" dirty="0">
                <a:solidFill>
                  <a:srgbClr val="CC66FF"/>
                </a:solidFill>
                <a:latin typeface="Abadi MT Condensed Extra Bold" pitchFamily="1" charset="0"/>
              </a:rPr>
              <a:t> </a:t>
            </a:r>
            <a:r>
              <a:rPr lang="es-ES" altLang="es-CL" sz="1867" dirty="0" err="1">
                <a:solidFill>
                  <a:srgbClr val="CC66FF"/>
                </a:solidFill>
                <a:latin typeface="Abadi MT Condensed Extra Bold" pitchFamily="1" charset="0"/>
              </a:rPr>
              <a:t>there</a:t>
            </a:r>
            <a:r>
              <a:rPr lang="es-ES" altLang="es-CL" sz="1867" dirty="0">
                <a:solidFill>
                  <a:srgbClr val="CC66FF"/>
                </a:solidFill>
                <a:latin typeface="Abadi MT Condensed Extra Bold" pitchFamily="1" charset="0"/>
              </a:rPr>
              <a:t> </a:t>
            </a:r>
            <a:r>
              <a:rPr lang="es-ES" altLang="es-CL" sz="1867" dirty="0" err="1">
                <a:solidFill>
                  <a:srgbClr val="CC66FF"/>
                </a:solidFill>
                <a:latin typeface="Abadi MT Condensed Extra Bold" pitchFamily="1" charset="0"/>
              </a:rPr>
              <a:t>is</a:t>
            </a:r>
            <a:r>
              <a:rPr lang="es-ES" altLang="es-CL" sz="1867" dirty="0">
                <a:solidFill>
                  <a:srgbClr val="CC66FF"/>
                </a:solidFill>
                <a:latin typeface="Abadi MT Condensed Extra Bold" pitchFamily="1" charset="0"/>
              </a:rPr>
              <a:t> a </a:t>
            </a:r>
            <a:r>
              <a:rPr lang="es-ES" altLang="es-CL" sz="1867" dirty="0" err="1">
                <a:solidFill>
                  <a:srgbClr val="CC66FF"/>
                </a:solidFill>
                <a:latin typeface="Abadi MT Condensed Extra Bold" pitchFamily="1" charset="0"/>
              </a:rPr>
              <a:t>solution</a:t>
            </a:r>
            <a:r>
              <a:rPr lang="es-ES" altLang="es-CL" sz="1867" dirty="0">
                <a:solidFill>
                  <a:srgbClr val="CC66FF"/>
                </a:solidFill>
                <a:latin typeface="Abadi MT Condensed Extra Bold" pitchFamily="1" charset="0"/>
              </a:rPr>
              <a:t> to </a:t>
            </a:r>
            <a:r>
              <a:rPr lang="es-ES" altLang="es-CL" sz="1867" dirty="0" err="1">
                <a:solidFill>
                  <a:srgbClr val="CC66FF"/>
                </a:solidFill>
                <a:latin typeface="Abadi MT Condensed Extra Bold" pitchFamily="1" charset="0"/>
              </a:rPr>
              <a:t>it</a:t>
            </a:r>
            <a:endParaRPr lang="es-ES" altLang="es-CL" sz="1867" dirty="0">
              <a:solidFill>
                <a:srgbClr val="CC66FF"/>
              </a:solidFill>
              <a:latin typeface="Abadi MT Condensed Extra Bold" pitchFamily="1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L" sz="1867" dirty="0">
                <a:solidFill>
                  <a:srgbClr val="CC66FF"/>
                </a:solidFill>
                <a:latin typeface="Abadi MT Condensed Extra Bold" pitchFamily="1" charset="0"/>
              </a:rPr>
              <a:t>C. To spread                    3. ____ To </a:t>
            </a:r>
            <a:r>
              <a:rPr lang="es-ES" altLang="es-CL" sz="1867" dirty="0" err="1">
                <a:solidFill>
                  <a:srgbClr val="CC66FF"/>
                </a:solidFill>
                <a:latin typeface="Abadi MT Condensed Extra Bold" pitchFamily="1" charset="0"/>
              </a:rPr>
              <a:t>cover</a:t>
            </a:r>
            <a:r>
              <a:rPr lang="es-ES" altLang="es-CL" sz="1867" dirty="0">
                <a:solidFill>
                  <a:srgbClr val="CC66FF"/>
                </a:solidFill>
                <a:latin typeface="Abadi MT Condensed Extra Bold" pitchFamily="1" charset="0"/>
              </a:rPr>
              <a:t> </a:t>
            </a:r>
            <a:r>
              <a:rPr lang="es-ES" altLang="es-CL" sz="1867" dirty="0" err="1">
                <a:solidFill>
                  <a:srgbClr val="CC66FF"/>
                </a:solidFill>
                <a:latin typeface="Abadi MT Condensed Extra Bold" pitchFamily="1" charset="0"/>
              </a:rPr>
              <a:t>an</a:t>
            </a:r>
            <a:r>
              <a:rPr lang="es-ES" altLang="es-CL" sz="1867" dirty="0">
                <a:solidFill>
                  <a:srgbClr val="CC66FF"/>
                </a:solidFill>
                <a:latin typeface="Abadi MT Condensed Extra Bold" pitchFamily="1" charset="0"/>
              </a:rPr>
              <a:t> </a:t>
            </a:r>
            <a:r>
              <a:rPr lang="es-ES" altLang="es-CL" sz="1867" dirty="0" err="1">
                <a:solidFill>
                  <a:srgbClr val="CC66FF"/>
                </a:solidFill>
                <a:latin typeface="Abadi MT Condensed Extra Bold" pitchFamily="1" charset="0"/>
              </a:rPr>
              <a:t>area</a:t>
            </a:r>
            <a:endParaRPr lang="es-ES" altLang="es-CL" sz="1867" dirty="0">
              <a:solidFill>
                <a:srgbClr val="CC66FF"/>
              </a:solidFill>
              <a:latin typeface="Abadi MT Condensed Extra Bold" pitchFamily="1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L" sz="1867" dirty="0">
                <a:solidFill>
                  <a:srgbClr val="CC66FF"/>
                </a:solidFill>
                <a:latin typeface="Abadi MT Condensed Extra Bold" pitchFamily="1" charset="0"/>
              </a:rPr>
              <a:t>D. </a:t>
            </a:r>
            <a:r>
              <a:rPr lang="es-ES" altLang="es-CL" sz="1867" dirty="0" err="1">
                <a:solidFill>
                  <a:srgbClr val="CC66FF"/>
                </a:solidFill>
                <a:latin typeface="Abadi MT Condensed Extra Bold" pitchFamily="1" charset="0"/>
              </a:rPr>
              <a:t>Tipping</a:t>
            </a:r>
            <a:r>
              <a:rPr lang="es-ES" altLang="es-CL" sz="1867" dirty="0">
                <a:solidFill>
                  <a:srgbClr val="CC66FF"/>
                </a:solidFill>
                <a:latin typeface="Abadi MT Condensed Extra Bold" pitchFamily="1" charset="0"/>
              </a:rPr>
              <a:t> </a:t>
            </a:r>
            <a:r>
              <a:rPr lang="es-ES" altLang="es-CL" sz="1867" dirty="0" err="1">
                <a:solidFill>
                  <a:srgbClr val="CC66FF"/>
                </a:solidFill>
                <a:latin typeface="Abadi MT Condensed Extra Bold" pitchFamily="1" charset="0"/>
              </a:rPr>
              <a:t>point</a:t>
            </a:r>
            <a:r>
              <a:rPr lang="es-ES" altLang="es-CL" sz="1867" dirty="0">
                <a:solidFill>
                  <a:srgbClr val="CC66FF"/>
                </a:solidFill>
                <a:latin typeface="Abadi MT Condensed Extra Bold" pitchFamily="1" charset="0"/>
              </a:rPr>
              <a:t>               4. ____ </a:t>
            </a:r>
            <a:r>
              <a:rPr lang="es-ES" altLang="es-CL" sz="1867" dirty="0" err="1">
                <a:solidFill>
                  <a:srgbClr val="CC66FF"/>
                </a:solidFill>
                <a:latin typeface="Abadi MT Condensed Extra Bold" pitchFamily="1" charset="0"/>
              </a:rPr>
              <a:t>Numbers</a:t>
            </a:r>
            <a:r>
              <a:rPr lang="es-ES" altLang="es-CL" sz="1867" dirty="0">
                <a:solidFill>
                  <a:srgbClr val="CC66FF"/>
                </a:solidFill>
                <a:latin typeface="Abadi MT Condensed Extra Bold" pitchFamily="1" charset="0"/>
              </a:rPr>
              <a:t>, </a:t>
            </a:r>
            <a:r>
              <a:rPr lang="es-ES" altLang="es-CL" sz="1867" dirty="0" err="1">
                <a:solidFill>
                  <a:srgbClr val="CC66FF"/>
                </a:solidFill>
                <a:latin typeface="Abadi MT Condensed Extra Bold" pitchFamily="1" charset="0"/>
              </a:rPr>
              <a:t>percentages</a:t>
            </a:r>
            <a:r>
              <a:rPr lang="es-ES" altLang="es-CL" sz="1867" dirty="0">
                <a:solidFill>
                  <a:srgbClr val="CC66FF"/>
                </a:solidFill>
                <a:latin typeface="Abadi MT Condensed Extra Bold" pitchFamily="1" charset="0"/>
              </a:rPr>
              <a:t> , etc.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L" sz="1867" dirty="0">
                <a:solidFill>
                  <a:srgbClr val="CC66FF"/>
                </a:solidFill>
                <a:latin typeface="Abadi MT Condensed Extra Bold" pitchFamily="1" charset="0"/>
              </a:rPr>
              <a:t>E. </a:t>
            </a:r>
            <a:r>
              <a:rPr lang="es-ES" altLang="es-CL" sz="1867" dirty="0" err="1">
                <a:solidFill>
                  <a:srgbClr val="CC66FF"/>
                </a:solidFill>
                <a:latin typeface="Abadi MT Condensed Extra Bold" pitchFamily="1" charset="0"/>
              </a:rPr>
              <a:t>Solvable</a:t>
            </a:r>
            <a:r>
              <a:rPr lang="es-ES" altLang="es-CL" sz="1867" dirty="0">
                <a:solidFill>
                  <a:srgbClr val="CC66FF"/>
                </a:solidFill>
                <a:latin typeface="Abadi MT Condensed Extra Bold" pitchFamily="1" charset="0"/>
              </a:rPr>
              <a:t>                      5.____The </a:t>
            </a:r>
            <a:r>
              <a:rPr lang="es-ES" altLang="es-CL" sz="1867" dirty="0" err="1">
                <a:solidFill>
                  <a:srgbClr val="CC66FF"/>
                </a:solidFill>
                <a:latin typeface="Abadi MT Condensed Extra Bold" pitchFamily="1" charset="0"/>
              </a:rPr>
              <a:t>average</a:t>
            </a:r>
            <a:r>
              <a:rPr lang="es-ES" altLang="es-CL" sz="1867" dirty="0">
                <a:solidFill>
                  <a:srgbClr val="CC66FF"/>
                </a:solidFill>
                <a:latin typeface="Abadi MT Condensed Extra Bold" pitchFamily="1" charset="0"/>
              </a:rPr>
              <a:t> of time a </a:t>
            </a:r>
            <a:r>
              <a:rPr lang="es-ES" altLang="es-CL" sz="1867" dirty="0" err="1">
                <a:solidFill>
                  <a:srgbClr val="CC66FF"/>
                </a:solidFill>
                <a:latin typeface="Abadi MT Condensed Extra Bold" pitchFamily="1" charset="0"/>
              </a:rPr>
              <a:t>person</a:t>
            </a:r>
            <a:r>
              <a:rPr lang="es-ES" altLang="es-CL" sz="1867" dirty="0">
                <a:solidFill>
                  <a:srgbClr val="CC66FF"/>
                </a:solidFill>
                <a:latin typeface="Abadi MT Condensed Extra Bold" pitchFamily="1" charset="0"/>
              </a:rPr>
              <a:t> </a:t>
            </a:r>
            <a:r>
              <a:rPr lang="es-ES" altLang="es-CL" sz="1867" dirty="0" err="1">
                <a:solidFill>
                  <a:srgbClr val="CC66FF"/>
                </a:solidFill>
                <a:latin typeface="Abadi MT Condensed Extra Bold" pitchFamily="1" charset="0"/>
              </a:rPr>
              <a:t>or</a:t>
            </a:r>
            <a:r>
              <a:rPr lang="es-ES" altLang="es-CL" sz="1867" dirty="0">
                <a:solidFill>
                  <a:srgbClr val="CC66FF"/>
                </a:solidFill>
                <a:latin typeface="Abadi MT Condensed Extra Bold" pitchFamily="1" charset="0"/>
              </a:rPr>
              <a:t> </a:t>
            </a:r>
            <a:r>
              <a:rPr lang="es-ES" altLang="es-CL" sz="1867" dirty="0" err="1">
                <a:solidFill>
                  <a:srgbClr val="CC66FF"/>
                </a:solidFill>
                <a:latin typeface="Abadi MT Condensed Extra Bold" pitchFamily="1" charset="0"/>
              </a:rPr>
              <a:t>group</a:t>
            </a:r>
            <a:r>
              <a:rPr lang="es-ES" altLang="es-CL" sz="1867" dirty="0">
                <a:solidFill>
                  <a:srgbClr val="CC66FF"/>
                </a:solidFill>
                <a:latin typeface="Abadi MT Condensed Extra Bold" pitchFamily="1" charset="0"/>
              </a:rPr>
              <a:t> of </a:t>
            </a:r>
            <a:r>
              <a:rPr lang="es-ES" altLang="es-CL" sz="1867" dirty="0" err="1">
                <a:solidFill>
                  <a:srgbClr val="CC66FF"/>
                </a:solidFill>
                <a:latin typeface="Abadi MT Condensed Extra Bold" pitchFamily="1" charset="0"/>
              </a:rPr>
              <a:t>people</a:t>
            </a:r>
            <a:r>
              <a:rPr lang="es-ES" altLang="es-CL" sz="1867" dirty="0">
                <a:solidFill>
                  <a:srgbClr val="CC66FF"/>
                </a:solidFill>
                <a:latin typeface="Abadi MT Condensed Extra Bold" pitchFamily="1" charset="0"/>
              </a:rPr>
              <a:t> </a:t>
            </a:r>
            <a:r>
              <a:rPr lang="es-ES" altLang="es-CL" sz="1867" dirty="0" err="1">
                <a:solidFill>
                  <a:srgbClr val="CC66FF"/>
                </a:solidFill>
                <a:latin typeface="Abadi MT Condensed Extra Bold" pitchFamily="1" charset="0"/>
              </a:rPr>
              <a:t>will</a:t>
            </a:r>
            <a:r>
              <a:rPr lang="es-ES" altLang="es-CL" sz="1867" dirty="0">
                <a:solidFill>
                  <a:srgbClr val="CC66FF"/>
                </a:solidFill>
                <a:latin typeface="Abadi MT Condensed Extra Bold" pitchFamily="1" charset="0"/>
              </a:rPr>
              <a:t> </a:t>
            </a:r>
            <a:r>
              <a:rPr lang="es-ES" altLang="es-CL" sz="1867" dirty="0" err="1">
                <a:solidFill>
                  <a:srgbClr val="CC66FF"/>
                </a:solidFill>
                <a:latin typeface="Abadi MT Condensed Extra Bold" pitchFamily="1" charset="0"/>
              </a:rPr>
              <a:t>live</a:t>
            </a:r>
            <a:r>
              <a:rPr lang="es-ES" altLang="es-CL" sz="1867" dirty="0">
                <a:solidFill>
                  <a:srgbClr val="CC66FF"/>
                </a:solidFill>
                <a:latin typeface="Abadi MT Condensed Extra Bold" pitchFamily="1" charset="0"/>
              </a:rPr>
              <a:t> </a:t>
            </a:r>
            <a:r>
              <a:rPr lang="es-ES" altLang="es-CL" sz="1867" dirty="0" err="1">
                <a:solidFill>
                  <a:srgbClr val="CC66FF"/>
                </a:solidFill>
                <a:latin typeface="Abadi MT Condensed Extra Bold" pitchFamily="1" charset="0"/>
              </a:rPr>
              <a:t>for</a:t>
            </a:r>
            <a:endParaRPr lang="es-ES" altLang="es-CL" sz="1867" dirty="0">
              <a:solidFill>
                <a:srgbClr val="CC66FF"/>
              </a:solidFill>
              <a:latin typeface="Abadi MT Condensed Extra Bold" pitchFamily="1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L" sz="1867" dirty="0">
                <a:solidFill>
                  <a:srgbClr val="CC66FF"/>
                </a:solidFill>
                <a:latin typeface="Abadi MT Condensed Extra Bold" pitchFamily="1" charset="0"/>
              </a:rPr>
              <a:t>F. </a:t>
            </a:r>
            <a:r>
              <a:rPr lang="es-ES" altLang="es-CL" sz="1867" dirty="0" err="1">
                <a:solidFill>
                  <a:srgbClr val="CC66FF"/>
                </a:solidFill>
                <a:latin typeface="Abadi MT Condensed Extra Bold" pitchFamily="1" charset="0"/>
              </a:rPr>
              <a:t>Life</a:t>
            </a:r>
            <a:r>
              <a:rPr lang="es-ES" altLang="es-CL" sz="1867" dirty="0">
                <a:solidFill>
                  <a:srgbClr val="CC66FF"/>
                </a:solidFill>
                <a:latin typeface="Abadi MT Condensed Extra Bold" pitchFamily="1" charset="0"/>
              </a:rPr>
              <a:t> </a:t>
            </a:r>
            <a:r>
              <a:rPr lang="es-ES" altLang="es-CL" sz="1867" dirty="0" err="1">
                <a:solidFill>
                  <a:srgbClr val="CC66FF"/>
                </a:solidFill>
                <a:latin typeface="Abadi MT Condensed Extra Bold" pitchFamily="1" charset="0"/>
              </a:rPr>
              <a:t>Expectancy</a:t>
            </a:r>
            <a:r>
              <a:rPr lang="es-ES" altLang="es-CL" sz="1867" dirty="0">
                <a:solidFill>
                  <a:srgbClr val="CC66FF"/>
                </a:solidFill>
                <a:latin typeface="Abadi MT Condensed Extra Bold" pitchFamily="1" charset="0"/>
              </a:rPr>
              <a:t>           6. ____</a:t>
            </a:r>
            <a:r>
              <a:rPr lang="es-ES" altLang="es-CL" sz="1867" dirty="0" err="1">
                <a:solidFill>
                  <a:srgbClr val="CC66FF"/>
                </a:solidFill>
                <a:latin typeface="Abadi MT Condensed Extra Bold" pitchFamily="1" charset="0"/>
              </a:rPr>
              <a:t>The</a:t>
            </a:r>
            <a:r>
              <a:rPr lang="es-ES" altLang="es-CL" sz="1867" dirty="0">
                <a:solidFill>
                  <a:srgbClr val="CC66FF"/>
                </a:solidFill>
                <a:latin typeface="Abadi MT Condensed Extra Bold" pitchFamily="1" charset="0"/>
              </a:rPr>
              <a:t> time at </a:t>
            </a:r>
            <a:r>
              <a:rPr lang="es-ES" altLang="es-CL" sz="1867" dirty="0" err="1">
                <a:solidFill>
                  <a:srgbClr val="CC66FF"/>
                </a:solidFill>
                <a:latin typeface="Abadi MT Condensed Extra Bold" pitchFamily="1" charset="0"/>
              </a:rPr>
              <a:t>which</a:t>
            </a:r>
            <a:r>
              <a:rPr lang="es-ES" altLang="es-CL" sz="1867" dirty="0">
                <a:solidFill>
                  <a:srgbClr val="CC66FF"/>
                </a:solidFill>
                <a:latin typeface="Abadi MT Condensed Extra Bold" pitchFamily="1" charset="0"/>
              </a:rPr>
              <a:t> a </a:t>
            </a:r>
            <a:r>
              <a:rPr lang="es-ES" altLang="es-CL" sz="1867" dirty="0" err="1">
                <a:solidFill>
                  <a:srgbClr val="CC66FF"/>
                </a:solidFill>
                <a:latin typeface="Abadi MT Condensed Extra Bold" pitchFamily="1" charset="0"/>
              </a:rPr>
              <a:t>change</a:t>
            </a:r>
            <a:r>
              <a:rPr lang="es-ES" altLang="es-CL" sz="1867" dirty="0">
                <a:solidFill>
                  <a:srgbClr val="CC66FF"/>
                </a:solidFill>
                <a:latin typeface="Abadi MT Condensed Extra Bold" pitchFamily="1" charset="0"/>
              </a:rPr>
              <a:t> </a:t>
            </a:r>
            <a:r>
              <a:rPr lang="es-ES" altLang="es-CL" sz="1867" dirty="0" err="1">
                <a:solidFill>
                  <a:srgbClr val="CC66FF"/>
                </a:solidFill>
                <a:latin typeface="Abadi MT Condensed Extra Bold" pitchFamily="1" charset="0"/>
              </a:rPr>
              <a:t>or</a:t>
            </a:r>
            <a:r>
              <a:rPr lang="es-ES" altLang="es-CL" sz="1867" dirty="0">
                <a:solidFill>
                  <a:srgbClr val="CC66FF"/>
                </a:solidFill>
                <a:latin typeface="Abadi MT Condensed Extra Bold" pitchFamily="1" charset="0"/>
              </a:rPr>
              <a:t> </a:t>
            </a:r>
            <a:r>
              <a:rPr lang="es-ES" altLang="es-CL" sz="1867" dirty="0" err="1">
                <a:solidFill>
                  <a:srgbClr val="CC66FF"/>
                </a:solidFill>
                <a:latin typeface="Abadi MT Condensed Extra Bold" pitchFamily="1" charset="0"/>
              </a:rPr>
              <a:t>an</a:t>
            </a:r>
            <a:r>
              <a:rPr lang="es-ES" altLang="es-CL" sz="1867" dirty="0">
                <a:solidFill>
                  <a:srgbClr val="CC66FF"/>
                </a:solidFill>
                <a:latin typeface="Abadi MT Condensed Extra Bold" pitchFamily="1" charset="0"/>
              </a:rPr>
              <a:t> </a:t>
            </a:r>
            <a:r>
              <a:rPr lang="es-ES" altLang="es-CL" sz="1867" dirty="0" err="1">
                <a:solidFill>
                  <a:srgbClr val="CC66FF"/>
                </a:solidFill>
                <a:latin typeface="Abadi MT Condensed Extra Bold" pitchFamily="1" charset="0"/>
              </a:rPr>
              <a:t>effect</a:t>
            </a:r>
            <a:r>
              <a:rPr lang="es-ES" altLang="es-CL" sz="1867" dirty="0">
                <a:solidFill>
                  <a:srgbClr val="CC66FF"/>
                </a:solidFill>
                <a:latin typeface="Abadi MT Condensed Extra Bold" pitchFamily="1" charset="0"/>
              </a:rPr>
              <a:t> </a:t>
            </a:r>
            <a:r>
              <a:rPr lang="es-ES" altLang="es-CL" sz="1867" dirty="0" err="1">
                <a:solidFill>
                  <a:srgbClr val="CC66FF"/>
                </a:solidFill>
                <a:latin typeface="Abadi MT Condensed Extra Bold" pitchFamily="1" charset="0"/>
              </a:rPr>
              <a:t>cannot</a:t>
            </a:r>
            <a:r>
              <a:rPr lang="es-ES" altLang="es-CL" sz="1867" dirty="0">
                <a:solidFill>
                  <a:srgbClr val="CC66FF"/>
                </a:solidFill>
                <a:latin typeface="Abadi MT Condensed Extra Bold" pitchFamily="1" charset="0"/>
              </a:rPr>
              <a:t> be </a:t>
            </a:r>
            <a:r>
              <a:rPr lang="es-ES" altLang="es-CL" sz="1867" dirty="0" err="1">
                <a:solidFill>
                  <a:srgbClr val="CC66FF"/>
                </a:solidFill>
                <a:latin typeface="Abadi MT Condensed Extra Bold" pitchFamily="1" charset="0"/>
              </a:rPr>
              <a:t>stopped</a:t>
            </a:r>
            <a:endParaRPr lang="es-ES" altLang="es-CL" sz="1867" dirty="0">
              <a:solidFill>
                <a:srgbClr val="CC66FF"/>
              </a:solidFill>
              <a:latin typeface="Abadi MT Condensed Extra Bold" pitchFamily="1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L" sz="1867" dirty="0">
                <a:solidFill>
                  <a:srgbClr val="CC66FF"/>
                </a:solidFill>
                <a:latin typeface="Abadi MT Condensed Extra Bold" pitchFamily="1" charset="0"/>
              </a:rPr>
              <a:t>G. To </a:t>
            </a:r>
            <a:r>
              <a:rPr lang="es-ES" altLang="es-CL" sz="1867" dirty="0" err="1">
                <a:solidFill>
                  <a:srgbClr val="CC66FF"/>
                </a:solidFill>
                <a:latin typeface="Abadi MT Condensed Extra Bold" pitchFamily="1" charset="0"/>
              </a:rPr>
              <a:t>face</a:t>
            </a:r>
            <a:r>
              <a:rPr lang="es-ES" altLang="es-CL" sz="1867" dirty="0">
                <a:solidFill>
                  <a:srgbClr val="CC66FF"/>
                </a:solidFill>
                <a:latin typeface="Abadi MT Condensed Extra Bold" pitchFamily="1" charset="0"/>
              </a:rPr>
              <a:t>                        7. ____To </a:t>
            </a:r>
            <a:r>
              <a:rPr lang="es-ES" altLang="es-CL" sz="1867" dirty="0" err="1">
                <a:solidFill>
                  <a:srgbClr val="CC66FF"/>
                </a:solidFill>
                <a:latin typeface="Abadi MT Condensed Extra Bold" pitchFamily="1" charset="0"/>
              </a:rPr>
              <a:t>confront</a:t>
            </a:r>
            <a:endParaRPr lang="es-ES" altLang="es-CL" sz="1867" dirty="0">
              <a:solidFill>
                <a:srgbClr val="CC66FF"/>
              </a:solidFill>
              <a:latin typeface="Abadi MT Condensed Extra Bold" pitchFamily="1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L" sz="1867" dirty="0">
                <a:solidFill>
                  <a:srgbClr val="CC66FF"/>
                </a:solidFill>
                <a:latin typeface="Abadi MT Condensed Extra Bold" pitchFamily="1" charset="0"/>
              </a:rPr>
              <a:t>H. </a:t>
            </a:r>
            <a:r>
              <a:rPr lang="es-ES" altLang="es-CL" sz="1867" dirty="0" err="1">
                <a:solidFill>
                  <a:srgbClr val="CC66FF"/>
                </a:solidFill>
                <a:latin typeface="Abadi MT Condensed Extra Bold" pitchFamily="1" charset="0"/>
              </a:rPr>
              <a:t>Housing</a:t>
            </a:r>
            <a:r>
              <a:rPr lang="es-ES" altLang="es-CL" sz="1867" dirty="0">
                <a:solidFill>
                  <a:srgbClr val="CC66FF"/>
                </a:solidFill>
                <a:latin typeface="Abadi MT Condensed Extra Bold" pitchFamily="1" charset="0"/>
              </a:rPr>
              <a:t>                       8. ____Places to </a:t>
            </a:r>
            <a:r>
              <a:rPr lang="es-ES" altLang="es-CL" sz="1867" dirty="0" err="1">
                <a:solidFill>
                  <a:srgbClr val="CC66FF"/>
                </a:solidFill>
                <a:latin typeface="Abadi MT Condensed Extra Bold" pitchFamily="1" charset="0"/>
              </a:rPr>
              <a:t>live</a:t>
            </a:r>
            <a:r>
              <a:rPr lang="es-ES" altLang="es-CL" sz="1867" dirty="0">
                <a:solidFill>
                  <a:srgbClr val="CC66FF"/>
                </a:solidFill>
                <a:latin typeface="Abadi MT Condensed Extra Bold" pitchFamily="1" charset="0"/>
              </a:rPr>
              <a:t> 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CL" sz="2400" u="sng" dirty="0">
              <a:solidFill>
                <a:srgbClr val="000090"/>
              </a:solidFill>
              <a:latin typeface="Bernard MT Condensed" panose="020508060609050204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CL" sz="2400" u="sng" dirty="0">
              <a:solidFill>
                <a:srgbClr val="000090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821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uadroTexto 7"/>
          <p:cNvSpPr txBox="1">
            <a:spLocks noChangeArrowheads="1"/>
          </p:cNvSpPr>
          <p:nvPr/>
        </p:nvSpPr>
        <p:spPr bwMode="auto">
          <a:xfrm>
            <a:off x="353485" y="448734"/>
            <a:ext cx="11406716" cy="5838393"/>
          </a:xfrm>
          <a:prstGeom prst="rect">
            <a:avLst/>
          </a:prstGeom>
          <a:noFill/>
          <a:ln w="57150">
            <a:solidFill>
              <a:srgbClr val="00009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L" sz="2667" dirty="0" err="1">
                <a:solidFill>
                  <a:srgbClr val="66CCFF"/>
                </a:solidFill>
                <a:latin typeface="Abadi MT Condensed Extra Bold" pitchFamily="1" charset="0"/>
              </a:rPr>
              <a:t>Let</a:t>
            </a:r>
            <a:r>
              <a:rPr lang="es-ES" altLang="es-ES" sz="2667" dirty="0" err="1">
                <a:solidFill>
                  <a:srgbClr val="66CCFF"/>
                </a:solidFill>
                <a:latin typeface="Abadi MT Condensed Extra Bold" pitchFamily="1" charset="0"/>
              </a:rPr>
              <a:t>’</a:t>
            </a:r>
            <a:r>
              <a:rPr lang="es-ES" altLang="es-CL" sz="2667" dirty="0" err="1">
                <a:solidFill>
                  <a:srgbClr val="66CCFF"/>
                </a:solidFill>
                <a:latin typeface="Abadi MT Condensed Extra Bold" pitchFamily="1" charset="0"/>
              </a:rPr>
              <a:t>s</a:t>
            </a:r>
            <a:r>
              <a:rPr lang="es-ES" altLang="es-CL" sz="2667" dirty="0">
                <a:solidFill>
                  <a:srgbClr val="66CCFF"/>
                </a:solidFill>
                <a:latin typeface="Abadi MT Condensed Extra Bold" pitchFamily="1" charset="0"/>
              </a:rPr>
              <a:t> </a:t>
            </a:r>
            <a:r>
              <a:rPr lang="es-ES" altLang="es-CL" sz="2667" dirty="0" err="1">
                <a:solidFill>
                  <a:srgbClr val="66CCFF"/>
                </a:solidFill>
                <a:latin typeface="Abadi MT Condensed Extra Bold" pitchFamily="1" charset="0"/>
              </a:rPr>
              <a:t>see</a:t>
            </a:r>
            <a:r>
              <a:rPr lang="es-ES" altLang="es-CL" sz="2667" dirty="0">
                <a:solidFill>
                  <a:srgbClr val="66CCFF"/>
                </a:solidFill>
                <a:latin typeface="Abadi MT Condensed Extra Bold" pitchFamily="1" charset="0"/>
              </a:rPr>
              <a:t> </a:t>
            </a:r>
            <a:r>
              <a:rPr lang="es-ES" altLang="es-CL" sz="2667" dirty="0" err="1">
                <a:solidFill>
                  <a:srgbClr val="66CCFF"/>
                </a:solidFill>
                <a:latin typeface="Abadi MT Condensed Extra Bold" pitchFamily="1" charset="0"/>
              </a:rPr>
              <a:t>how</a:t>
            </a:r>
            <a:r>
              <a:rPr lang="es-ES" altLang="es-CL" sz="2667" dirty="0">
                <a:solidFill>
                  <a:srgbClr val="66CCFF"/>
                </a:solidFill>
                <a:latin typeface="Abadi MT Condensed Extra Bold" pitchFamily="1" charset="0"/>
              </a:rPr>
              <a:t> </a:t>
            </a:r>
            <a:r>
              <a:rPr lang="es-ES" altLang="es-CL" sz="2667" dirty="0" err="1">
                <a:solidFill>
                  <a:srgbClr val="66CCFF"/>
                </a:solidFill>
                <a:latin typeface="Abadi MT Condensed Extra Bold" pitchFamily="1" charset="0"/>
              </a:rPr>
              <a:t>much</a:t>
            </a:r>
            <a:r>
              <a:rPr lang="es-ES" altLang="es-CL" sz="2667" dirty="0">
                <a:solidFill>
                  <a:srgbClr val="66CCFF"/>
                </a:solidFill>
                <a:latin typeface="Abadi MT Condensed Extra Bold" pitchFamily="1" charset="0"/>
              </a:rPr>
              <a:t> </a:t>
            </a:r>
            <a:r>
              <a:rPr lang="es-ES" altLang="es-CL" sz="2667" dirty="0" err="1">
                <a:solidFill>
                  <a:srgbClr val="66CCFF"/>
                </a:solidFill>
                <a:latin typeface="Abadi MT Condensed Extra Bold" pitchFamily="1" charset="0"/>
              </a:rPr>
              <a:t>you</a:t>
            </a:r>
            <a:r>
              <a:rPr lang="es-ES" altLang="es-CL" sz="2667" dirty="0">
                <a:solidFill>
                  <a:srgbClr val="66CCFF"/>
                </a:solidFill>
                <a:latin typeface="Abadi MT Condensed Extra Bold" pitchFamily="1" charset="0"/>
              </a:rPr>
              <a:t> </a:t>
            </a:r>
            <a:r>
              <a:rPr lang="es-ES" altLang="es-CL" sz="2667" dirty="0" err="1">
                <a:solidFill>
                  <a:srgbClr val="66CCFF"/>
                </a:solidFill>
                <a:latin typeface="Abadi MT Condensed Extra Bold" pitchFamily="1" charset="0"/>
              </a:rPr>
              <a:t>learnt</a:t>
            </a:r>
            <a:r>
              <a:rPr lang="es-ES" altLang="es-CL" sz="2667" dirty="0">
                <a:solidFill>
                  <a:srgbClr val="66CCFF"/>
                </a:solidFill>
                <a:latin typeface="Abadi MT Condensed Extra Bold" pitchFamily="1" charset="0"/>
              </a:rPr>
              <a:t>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CL" sz="2667" dirty="0">
              <a:latin typeface="Abadi MT Condensed Extra Bold" pitchFamily="1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L" sz="2667" dirty="0">
                <a:solidFill>
                  <a:srgbClr val="008000"/>
                </a:solidFill>
                <a:latin typeface="Abadi MT Condensed Extra Bold" pitchFamily="1" charset="0"/>
              </a:rPr>
              <a:t> </a:t>
            </a:r>
            <a:r>
              <a:rPr lang="es-ES" altLang="es-CL" sz="2667" dirty="0" err="1">
                <a:solidFill>
                  <a:srgbClr val="008000"/>
                </a:solidFill>
                <a:latin typeface="Abadi MT Condensed Extra Bold" pitchFamily="1" charset="0"/>
              </a:rPr>
              <a:t>Write</a:t>
            </a:r>
            <a:r>
              <a:rPr lang="es-ES" altLang="es-CL" sz="2667" dirty="0">
                <a:solidFill>
                  <a:srgbClr val="008000"/>
                </a:solidFill>
                <a:latin typeface="Abadi MT Condensed Extra Bold" pitchFamily="1" charset="0"/>
              </a:rPr>
              <a:t> 2 </a:t>
            </a:r>
            <a:r>
              <a:rPr lang="es-ES" altLang="es-CL" sz="2667" dirty="0" err="1">
                <a:solidFill>
                  <a:srgbClr val="008000"/>
                </a:solidFill>
                <a:latin typeface="Abadi MT Condensed Extra Bold" pitchFamily="1" charset="0"/>
              </a:rPr>
              <a:t>key</a:t>
            </a:r>
            <a:r>
              <a:rPr lang="es-ES" altLang="es-CL" sz="2667" dirty="0">
                <a:solidFill>
                  <a:srgbClr val="008000"/>
                </a:solidFill>
                <a:latin typeface="Abadi MT Condensed Extra Bold" pitchFamily="1" charset="0"/>
              </a:rPr>
              <a:t> </a:t>
            </a:r>
            <a:r>
              <a:rPr lang="es-ES" altLang="es-CL" sz="2667" dirty="0" err="1">
                <a:solidFill>
                  <a:srgbClr val="008000"/>
                </a:solidFill>
                <a:latin typeface="Abadi MT Condensed Extra Bold" pitchFamily="1" charset="0"/>
              </a:rPr>
              <a:t>questions</a:t>
            </a:r>
            <a:r>
              <a:rPr lang="es-ES" altLang="es-CL" sz="2667" dirty="0">
                <a:solidFill>
                  <a:srgbClr val="008000"/>
                </a:solidFill>
                <a:latin typeface="Abadi MT Condensed Extra Bold" pitchFamily="1" charset="0"/>
              </a:rPr>
              <a:t> </a:t>
            </a:r>
            <a:r>
              <a:rPr lang="es-ES" altLang="es-CL" sz="2667" dirty="0" err="1">
                <a:solidFill>
                  <a:srgbClr val="008000"/>
                </a:solidFill>
                <a:latin typeface="Abadi MT Condensed Extra Bold" pitchFamily="1" charset="0"/>
              </a:rPr>
              <a:t>you</a:t>
            </a:r>
            <a:r>
              <a:rPr lang="es-ES" altLang="es-CL" sz="2667" dirty="0">
                <a:solidFill>
                  <a:srgbClr val="008000"/>
                </a:solidFill>
                <a:latin typeface="Abadi MT Condensed Extra Bold" pitchFamily="1" charset="0"/>
              </a:rPr>
              <a:t> </a:t>
            </a:r>
            <a:r>
              <a:rPr lang="es-ES" altLang="es-CL" sz="2667" dirty="0" err="1">
                <a:solidFill>
                  <a:srgbClr val="008000"/>
                </a:solidFill>
                <a:latin typeface="Abadi MT Condensed Extra Bold" pitchFamily="1" charset="0"/>
              </a:rPr>
              <a:t>would</a:t>
            </a:r>
            <a:r>
              <a:rPr lang="es-ES" altLang="es-CL" sz="2667" dirty="0">
                <a:solidFill>
                  <a:srgbClr val="008000"/>
                </a:solidFill>
                <a:latin typeface="Abadi MT Condensed Extra Bold" pitchFamily="1" charset="0"/>
              </a:rPr>
              <a:t> </a:t>
            </a:r>
            <a:r>
              <a:rPr lang="es-ES" altLang="es-CL" sz="2667" dirty="0" err="1">
                <a:solidFill>
                  <a:srgbClr val="008000"/>
                </a:solidFill>
                <a:latin typeface="Abadi MT Condensed Extra Bold" pitchFamily="1" charset="0"/>
              </a:rPr>
              <a:t>ask</a:t>
            </a:r>
            <a:r>
              <a:rPr lang="es-ES" altLang="es-CL" sz="2667" dirty="0">
                <a:solidFill>
                  <a:srgbClr val="008000"/>
                </a:solidFill>
                <a:latin typeface="Abadi MT Condensed Extra Bold" pitchFamily="1" charset="0"/>
              </a:rPr>
              <a:t> a </a:t>
            </a:r>
            <a:r>
              <a:rPr lang="es-ES" altLang="es-CL" sz="2667" dirty="0" err="1">
                <a:solidFill>
                  <a:srgbClr val="008000"/>
                </a:solidFill>
                <a:latin typeface="Abadi MT Condensed Extra Bold" pitchFamily="1" charset="0"/>
              </a:rPr>
              <a:t>student</a:t>
            </a:r>
            <a:r>
              <a:rPr lang="es-ES" altLang="es-CL" sz="2667" dirty="0">
                <a:solidFill>
                  <a:srgbClr val="008000"/>
                </a:solidFill>
                <a:latin typeface="Abadi MT Condensed Extra Bold" pitchFamily="1" charset="0"/>
              </a:rPr>
              <a:t> </a:t>
            </a:r>
            <a:r>
              <a:rPr lang="es-ES" altLang="es-CL" sz="2667" dirty="0" err="1">
                <a:solidFill>
                  <a:srgbClr val="008000"/>
                </a:solidFill>
                <a:latin typeface="Abadi MT Condensed Extra Bold" pitchFamily="1" charset="0"/>
              </a:rPr>
              <a:t>about</a:t>
            </a:r>
            <a:r>
              <a:rPr lang="es-ES" altLang="es-CL" sz="2667" dirty="0">
                <a:solidFill>
                  <a:srgbClr val="008000"/>
                </a:solidFill>
                <a:latin typeface="Abadi MT Condensed Extra Bold" pitchFamily="1" charset="0"/>
              </a:rPr>
              <a:t> a </a:t>
            </a:r>
            <a:r>
              <a:rPr lang="es-ES" altLang="es-CL" sz="2667" dirty="0" err="1">
                <a:solidFill>
                  <a:srgbClr val="008000"/>
                </a:solidFill>
                <a:latin typeface="Abadi MT Condensed Extra Bold" pitchFamily="1" charset="0"/>
              </a:rPr>
              <a:t>section</a:t>
            </a:r>
            <a:r>
              <a:rPr lang="es-ES" altLang="es-CL" sz="2667" dirty="0">
                <a:solidFill>
                  <a:srgbClr val="008000"/>
                </a:solidFill>
                <a:latin typeface="Abadi MT Condensed Extra Bold" pitchFamily="1" charset="0"/>
              </a:rPr>
              <a:t> of </a:t>
            </a:r>
            <a:r>
              <a:rPr lang="es-ES" altLang="es-CL" sz="2667" dirty="0" err="1">
                <a:solidFill>
                  <a:srgbClr val="008000"/>
                </a:solidFill>
                <a:latin typeface="Abadi MT Condensed Extra Bold" pitchFamily="1" charset="0"/>
              </a:rPr>
              <a:t>the</a:t>
            </a:r>
            <a:r>
              <a:rPr lang="es-ES" altLang="es-CL" sz="2667" dirty="0">
                <a:solidFill>
                  <a:srgbClr val="008000"/>
                </a:solidFill>
                <a:latin typeface="Abadi MT Condensed Extra Bold" pitchFamily="1" charset="0"/>
              </a:rPr>
              <a:t> </a:t>
            </a:r>
            <a:r>
              <a:rPr lang="es-ES" altLang="es-CL" sz="2667" dirty="0" err="1">
                <a:solidFill>
                  <a:srgbClr val="008000"/>
                </a:solidFill>
                <a:latin typeface="Abadi MT Condensed Extra Bold" pitchFamily="1" charset="0"/>
              </a:rPr>
              <a:t>article</a:t>
            </a:r>
            <a:r>
              <a:rPr lang="es-ES" altLang="es-CL" sz="2667" dirty="0">
                <a:solidFill>
                  <a:srgbClr val="008000"/>
                </a:solidFill>
                <a:latin typeface="Abadi MT Condensed Extra Bold" pitchFamily="1" charset="0"/>
              </a:rPr>
              <a:t> </a:t>
            </a:r>
            <a:r>
              <a:rPr lang="es-ES" altLang="es-ES" sz="2667" dirty="0">
                <a:solidFill>
                  <a:srgbClr val="008000"/>
                </a:solidFill>
                <a:latin typeface="Abadi MT Condensed Extra Bold" pitchFamily="1" charset="0"/>
              </a:rPr>
              <a:t>“</a:t>
            </a:r>
            <a:r>
              <a:rPr lang="es-ES" altLang="ja-JP" sz="2667" dirty="0" err="1">
                <a:solidFill>
                  <a:srgbClr val="008000"/>
                </a:solidFill>
                <a:latin typeface="Abadi MT Condensed Extra Bold" pitchFamily="1" charset="0"/>
              </a:rPr>
              <a:t>Built</a:t>
            </a:r>
            <a:r>
              <a:rPr lang="es-ES" altLang="ja-JP" sz="2667" dirty="0">
                <a:solidFill>
                  <a:srgbClr val="008000"/>
                </a:solidFill>
                <a:latin typeface="Abadi MT Condensed Extra Bold" pitchFamily="1" charset="0"/>
              </a:rPr>
              <a:t> </a:t>
            </a:r>
            <a:r>
              <a:rPr lang="es-ES" altLang="ja-JP" sz="2667" dirty="0" err="1">
                <a:solidFill>
                  <a:srgbClr val="008000"/>
                </a:solidFill>
                <a:latin typeface="Abadi MT Condensed Extra Bold" pitchFamily="1" charset="0"/>
              </a:rPr>
              <a:t>for</a:t>
            </a:r>
            <a:r>
              <a:rPr lang="es-ES" altLang="ja-JP" sz="2667" dirty="0">
                <a:solidFill>
                  <a:srgbClr val="008000"/>
                </a:solidFill>
                <a:latin typeface="Abadi MT Condensed Extra Bold" pitchFamily="1" charset="0"/>
              </a:rPr>
              <a:t> Zero</a:t>
            </a:r>
            <a:r>
              <a:rPr lang="es-ES" altLang="es-ES" sz="2667" dirty="0">
                <a:solidFill>
                  <a:srgbClr val="008000"/>
                </a:solidFill>
                <a:latin typeface="Abadi MT Condensed Extra Bold" pitchFamily="1" charset="0"/>
              </a:rPr>
              <a:t>”</a:t>
            </a:r>
            <a:r>
              <a:rPr lang="es-ES" altLang="ja-JP" sz="2667" dirty="0">
                <a:solidFill>
                  <a:srgbClr val="008000"/>
                </a:solidFill>
                <a:latin typeface="Abadi MT Condensed Extra Bold" pitchFamily="1" charset="0"/>
              </a:rPr>
              <a:t> </a:t>
            </a:r>
            <a:r>
              <a:rPr lang="es-ES" altLang="ja-JP" sz="2667" dirty="0" err="1">
                <a:solidFill>
                  <a:srgbClr val="008000"/>
                </a:solidFill>
                <a:latin typeface="Abadi MT Condensed Extra Bold" pitchFamily="1" charset="0"/>
              </a:rPr>
              <a:t>with</a:t>
            </a:r>
            <a:r>
              <a:rPr lang="es-ES" altLang="ja-JP" sz="2667" dirty="0">
                <a:solidFill>
                  <a:srgbClr val="008000"/>
                </a:solidFill>
                <a:latin typeface="Abadi MT Condensed Extra Bold" pitchFamily="1" charset="0"/>
              </a:rPr>
              <a:t> </a:t>
            </a:r>
            <a:r>
              <a:rPr lang="es-ES" altLang="ja-JP" sz="2667" dirty="0" err="1">
                <a:solidFill>
                  <a:srgbClr val="008000"/>
                </a:solidFill>
                <a:latin typeface="Abadi MT Condensed Extra Bold" pitchFamily="1" charset="0"/>
              </a:rPr>
              <a:t>the</a:t>
            </a:r>
            <a:r>
              <a:rPr lang="es-ES" altLang="ja-JP" sz="2667" dirty="0">
                <a:solidFill>
                  <a:srgbClr val="008000"/>
                </a:solidFill>
                <a:latin typeface="Abadi MT Condensed Extra Bold" pitchFamily="1" charset="0"/>
              </a:rPr>
              <a:t> </a:t>
            </a:r>
            <a:r>
              <a:rPr lang="es-ES" altLang="ja-JP" sz="2667" dirty="0" err="1">
                <a:solidFill>
                  <a:srgbClr val="008000"/>
                </a:solidFill>
                <a:latin typeface="Abadi MT Condensed Extra Bold" pitchFamily="1" charset="0"/>
              </a:rPr>
              <a:t>corresponding</a:t>
            </a:r>
            <a:r>
              <a:rPr lang="es-ES" altLang="ja-JP" sz="2667" dirty="0">
                <a:solidFill>
                  <a:srgbClr val="008000"/>
                </a:solidFill>
                <a:latin typeface="Abadi MT Condensed Extra Bold" pitchFamily="1" charset="0"/>
              </a:rPr>
              <a:t> </a:t>
            </a:r>
            <a:r>
              <a:rPr lang="es-ES" altLang="ja-JP" sz="2667" dirty="0" err="1">
                <a:solidFill>
                  <a:srgbClr val="008000"/>
                </a:solidFill>
                <a:latin typeface="Abadi MT Condensed Extra Bold" pitchFamily="1" charset="0"/>
              </a:rPr>
              <a:t>answers</a:t>
            </a:r>
            <a:r>
              <a:rPr lang="es-ES" altLang="ja-JP" sz="2667" dirty="0">
                <a:solidFill>
                  <a:srgbClr val="008000"/>
                </a:solidFill>
                <a:latin typeface="Abadi MT Condensed Extra Bold" pitchFamily="1" charset="0"/>
              </a:rPr>
              <a:t>: (8 Marks / 2 </a:t>
            </a:r>
            <a:r>
              <a:rPr lang="es-ES" altLang="ja-JP" sz="2667" dirty="0" err="1">
                <a:solidFill>
                  <a:srgbClr val="008000"/>
                </a:solidFill>
                <a:latin typeface="Abadi MT Condensed Extra Bold" pitchFamily="1" charset="0"/>
              </a:rPr>
              <a:t>marks</a:t>
            </a:r>
            <a:r>
              <a:rPr lang="es-ES" altLang="ja-JP" sz="2667" dirty="0">
                <a:solidFill>
                  <a:srgbClr val="008000"/>
                </a:solidFill>
                <a:latin typeface="Abadi MT Condensed Extra Bold" pitchFamily="1" charset="0"/>
              </a:rPr>
              <a:t> </a:t>
            </a:r>
            <a:r>
              <a:rPr lang="es-ES" altLang="ja-JP" sz="2667" dirty="0" err="1">
                <a:solidFill>
                  <a:srgbClr val="008000"/>
                </a:solidFill>
                <a:latin typeface="Abadi MT Condensed Extra Bold" pitchFamily="1" charset="0"/>
              </a:rPr>
              <a:t>each</a:t>
            </a:r>
            <a:r>
              <a:rPr lang="es-ES" altLang="ja-JP" sz="2667" dirty="0">
                <a:solidFill>
                  <a:srgbClr val="008000"/>
                </a:solidFill>
                <a:latin typeface="Abadi MT Condensed Extra Bold" pitchFamily="1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CL" sz="2667" dirty="0">
              <a:latin typeface="Abadi MT Condensed Extra Bold" pitchFamily="1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s-ES" altLang="es-CL" sz="2667" dirty="0" err="1">
                <a:solidFill>
                  <a:srgbClr val="8000FF"/>
                </a:solidFill>
                <a:latin typeface="Abadi MT Condensed Extra Bold" pitchFamily="1" charset="0"/>
              </a:rPr>
              <a:t>Questions</a:t>
            </a:r>
            <a:r>
              <a:rPr lang="es-ES" altLang="es-CL" sz="2667" dirty="0">
                <a:solidFill>
                  <a:srgbClr val="8000FF"/>
                </a:solidFill>
                <a:latin typeface="Abadi MT Condensed Extra Bold" pitchFamily="1" charset="0"/>
              </a:rPr>
              <a:t> </a:t>
            </a:r>
            <a:r>
              <a:rPr lang="es-ES" altLang="es-CL" sz="2667" dirty="0" err="1">
                <a:solidFill>
                  <a:srgbClr val="8000FF"/>
                </a:solidFill>
                <a:latin typeface="Abadi MT Condensed Extra Bold" pitchFamily="1" charset="0"/>
              </a:rPr>
              <a:t>about</a:t>
            </a:r>
            <a:r>
              <a:rPr lang="es-ES" altLang="es-CL" sz="2667" dirty="0">
                <a:solidFill>
                  <a:srgbClr val="8000FF"/>
                </a:solidFill>
                <a:latin typeface="Abadi MT Condensed Extra Bold" pitchFamily="1" charset="0"/>
              </a:rPr>
              <a:t> </a:t>
            </a:r>
            <a:r>
              <a:rPr lang="es-ES" altLang="es-CL" sz="2667" dirty="0" err="1">
                <a:solidFill>
                  <a:srgbClr val="8000FF"/>
                </a:solidFill>
                <a:latin typeface="Abadi MT Condensed Extra Bold" pitchFamily="1" charset="0"/>
              </a:rPr>
              <a:t>paragraphs</a:t>
            </a:r>
            <a:r>
              <a:rPr lang="es-ES" altLang="es-CL" sz="2667" dirty="0">
                <a:solidFill>
                  <a:srgbClr val="8000FF"/>
                </a:solidFill>
                <a:latin typeface="Abadi MT Condensed Extra Bold" pitchFamily="1" charset="0"/>
              </a:rPr>
              <a:t> 1 and 2.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s-ES" altLang="es-CL" sz="2667" dirty="0" err="1">
                <a:solidFill>
                  <a:srgbClr val="8000FF"/>
                </a:solidFill>
                <a:latin typeface="Abadi MT Condensed Extra Bold" pitchFamily="1" charset="0"/>
              </a:rPr>
              <a:t>Questions</a:t>
            </a:r>
            <a:r>
              <a:rPr lang="es-ES" altLang="es-CL" sz="2667" dirty="0">
                <a:solidFill>
                  <a:srgbClr val="8000FF"/>
                </a:solidFill>
                <a:latin typeface="Abadi MT Condensed Extra Bold" pitchFamily="1" charset="0"/>
              </a:rPr>
              <a:t> </a:t>
            </a:r>
            <a:r>
              <a:rPr lang="es-ES" altLang="es-CL" sz="2667" dirty="0" err="1">
                <a:solidFill>
                  <a:srgbClr val="8000FF"/>
                </a:solidFill>
                <a:latin typeface="Abadi MT Condensed Extra Bold" pitchFamily="1" charset="0"/>
              </a:rPr>
              <a:t>about</a:t>
            </a:r>
            <a:r>
              <a:rPr lang="es-ES" altLang="es-CL" sz="2667" dirty="0">
                <a:solidFill>
                  <a:srgbClr val="8000FF"/>
                </a:solidFill>
                <a:latin typeface="Abadi MT Condensed Extra Bold" pitchFamily="1" charset="0"/>
              </a:rPr>
              <a:t> </a:t>
            </a:r>
            <a:r>
              <a:rPr lang="es-ES" altLang="es-CL" sz="2667" dirty="0" err="1">
                <a:solidFill>
                  <a:srgbClr val="8000FF"/>
                </a:solidFill>
                <a:latin typeface="Abadi MT Condensed Extra Bold" pitchFamily="1" charset="0"/>
              </a:rPr>
              <a:t>paragraphs</a:t>
            </a:r>
            <a:r>
              <a:rPr lang="es-ES" altLang="es-CL" sz="2667" dirty="0">
                <a:solidFill>
                  <a:srgbClr val="8000FF"/>
                </a:solidFill>
                <a:latin typeface="Abadi MT Condensed Extra Bold" pitchFamily="1" charset="0"/>
              </a:rPr>
              <a:t> 3 and 4.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s-ES" altLang="es-CL" sz="2667" dirty="0" err="1">
                <a:solidFill>
                  <a:srgbClr val="8000FF"/>
                </a:solidFill>
                <a:latin typeface="Abadi MT Condensed Extra Bold" pitchFamily="1" charset="0"/>
              </a:rPr>
              <a:t>Questions</a:t>
            </a:r>
            <a:r>
              <a:rPr lang="es-ES" altLang="es-CL" sz="2667" dirty="0">
                <a:solidFill>
                  <a:srgbClr val="8000FF"/>
                </a:solidFill>
                <a:latin typeface="Abadi MT Condensed Extra Bold" pitchFamily="1" charset="0"/>
              </a:rPr>
              <a:t> </a:t>
            </a:r>
            <a:r>
              <a:rPr lang="es-ES" altLang="es-CL" sz="2667" dirty="0" err="1">
                <a:solidFill>
                  <a:srgbClr val="8000FF"/>
                </a:solidFill>
                <a:latin typeface="Abadi MT Condensed Extra Bold" pitchFamily="1" charset="0"/>
              </a:rPr>
              <a:t>about</a:t>
            </a:r>
            <a:r>
              <a:rPr lang="es-ES" altLang="es-CL" sz="2667" dirty="0">
                <a:solidFill>
                  <a:srgbClr val="8000FF"/>
                </a:solidFill>
                <a:latin typeface="Abadi MT Condensed Extra Bold" pitchFamily="1" charset="0"/>
              </a:rPr>
              <a:t> </a:t>
            </a:r>
            <a:r>
              <a:rPr lang="es-ES" altLang="es-CL" sz="2667" dirty="0" err="1">
                <a:solidFill>
                  <a:srgbClr val="8000FF"/>
                </a:solidFill>
                <a:latin typeface="Abadi MT Condensed Extra Bold" pitchFamily="1" charset="0"/>
              </a:rPr>
              <a:t>paragraphs</a:t>
            </a:r>
            <a:r>
              <a:rPr lang="es-ES" altLang="es-CL" sz="2667" dirty="0">
                <a:solidFill>
                  <a:srgbClr val="8000FF"/>
                </a:solidFill>
                <a:latin typeface="Abadi MT Condensed Extra Bold" pitchFamily="1" charset="0"/>
              </a:rPr>
              <a:t> 5 and 6.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s-ES" altLang="es-CL" sz="2667" dirty="0" err="1">
                <a:solidFill>
                  <a:srgbClr val="8000FF"/>
                </a:solidFill>
                <a:latin typeface="Abadi MT Condensed Extra Bold" pitchFamily="1" charset="0"/>
              </a:rPr>
              <a:t>Questions</a:t>
            </a:r>
            <a:r>
              <a:rPr lang="es-ES" altLang="es-CL" sz="2667" dirty="0">
                <a:solidFill>
                  <a:srgbClr val="8000FF"/>
                </a:solidFill>
                <a:latin typeface="Abadi MT Condensed Extra Bold" pitchFamily="1" charset="0"/>
              </a:rPr>
              <a:t> </a:t>
            </a:r>
            <a:r>
              <a:rPr lang="es-ES" altLang="es-CL" sz="2667" dirty="0" err="1">
                <a:solidFill>
                  <a:srgbClr val="8000FF"/>
                </a:solidFill>
                <a:latin typeface="Abadi MT Condensed Extra Bold" pitchFamily="1" charset="0"/>
              </a:rPr>
              <a:t>about</a:t>
            </a:r>
            <a:r>
              <a:rPr lang="es-ES" altLang="es-CL" sz="2667" dirty="0">
                <a:solidFill>
                  <a:srgbClr val="8000FF"/>
                </a:solidFill>
                <a:latin typeface="Abadi MT Condensed Extra Bold" pitchFamily="1" charset="0"/>
              </a:rPr>
              <a:t> </a:t>
            </a:r>
            <a:r>
              <a:rPr lang="es-ES" altLang="es-CL" sz="2667" dirty="0" err="1">
                <a:solidFill>
                  <a:srgbClr val="8000FF"/>
                </a:solidFill>
                <a:latin typeface="Abadi MT Condensed Extra Bold" pitchFamily="1" charset="0"/>
              </a:rPr>
              <a:t>paragraphs</a:t>
            </a:r>
            <a:r>
              <a:rPr lang="es-ES" altLang="es-CL" sz="2667" dirty="0">
                <a:solidFill>
                  <a:srgbClr val="8000FF"/>
                </a:solidFill>
                <a:latin typeface="Abadi MT Condensed Extra Bold" pitchFamily="1" charset="0"/>
              </a:rPr>
              <a:t> 7 and 8.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CL" sz="2667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CL" sz="2667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CL" sz="2667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CL" sz="2667" dirty="0"/>
          </a:p>
        </p:txBody>
      </p:sp>
      <p:pic>
        <p:nvPicPr>
          <p:cNvPr id="20483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467" y="2827867"/>
            <a:ext cx="4629151" cy="307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799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446617"/>
            <a:ext cx="10972800" cy="5679016"/>
          </a:xfrm>
          <a:ln w="38100">
            <a:solidFill>
              <a:srgbClr val="000090"/>
            </a:solidFill>
            <a:prstDash val="sysDot"/>
          </a:ln>
        </p:spPr>
        <p:txBody>
          <a:bodyPr/>
          <a:lstStyle/>
          <a:p>
            <a:pPr marL="0" indent="0">
              <a:buNone/>
              <a:defRPr/>
            </a:pPr>
            <a:r>
              <a:rPr lang="es-ES" sz="1867" dirty="0">
                <a:solidFill>
                  <a:srgbClr val="8000FF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5. </a:t>
            </a:r>
            <a:r>
              <a:rPr lang="es-ES" sz="1867" dirty="0" err="1">
                <a:solidFill>
                  <a:srgbClr val="8000FF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Questions</a:t>
            </a:r>
            <a:r>
              <a:rPr lang="es-ES" sz="1867" dirty="0">
                <a:solidFill>
                  <a:srgbClr val="8000FF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 </a:t>
            </a:r>
            <a:r>
              <a:rPr lang="es-ES" sz="1867" dirty="0" err="1">
                <a:solidFill>
                  <a:srgbClr val="8000FF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about</a:t>
            </a:r>
            <a:r>
              <a:rPr lang="es-ES" sz="1867" dirty="0">
                <a:solidFill>
                  <a:srgbClr val="8000FF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 </a:t>
            </a:r>
            <a:r>
              <a:rPr lang="es-ES" sz="1867" dirty="0" err="1">
                <a:solidFill>
                  <a:srgbClr val="8000FF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paragraphs</a:t>
            </a:r>
            <a:r>
              <a:rPr lang="es-ES" sz="1867" dirty="0">
                <a:solidFill>
                  <a:srgbClr val="8000FF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 1 and 2.( 2 Marks)</a:t>
            </a:r>
          </a:p>
          <a:p>
            <a:pPr marL="0" indent="0">
              <a:buNone/>
              <a:defRPr/>
            </a:pPr>
            <a:r>
              <a:rPr lang="es-ES" sz="1867" dirty="0">
                <a:solidFill>
                  <a:srgbClr val="8000FF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_____________________________________________________________________________?</a:t>
            </a:r>
          </a:p>
          <a:p>
            <a:pPr marL="0" indent="0">
              <a:buNone/>
              <a:defRPr/>
            </a:pPr>
            <a:r>
              <a:rPr lang="es-ES" sz="1867" dirty="0">
                <a:solidFill>
                  <a:srgbClr val="8000FF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_____________________________________________________________________________</a:t>
            </a:r>
            <a:br>
              <a:rPr lang="es-ES" sz="1867" dirty="0">
                <a:solidFill>
                  <a:srgbClr val="8000FF"/>
                </a:solidFill>
                <a:latin typeface="Abadi MT Condensed Extra Bold"/>
                <a:ea typeface="ＭＳ Ｐゴシック" charset="0"/>
                <a:cs typeface="Abadi MT Condensed Extra Bold"/>
              </a:rPr>
            </a:br>
            <a:endParaRPr lang="es-ES" sz="1867" dirty="0">
              <a:solidFill>
                <a:srgbClr val="8000FF"/>
              </a:solidFill>
              <a:latin typeface="Abadi MT Condensed Extra Bold"/>
              <a:ea typeface="ＭＳ Ｐゴシック" charset="0"/>
              <a:cs typeface="Abadi MT Condensed Extra Bold"/>
            </a:endParaRPr>
          </a:p>
          <a:p>
            <a:pPr marL="0" indent="0">
              <a:buNone/>
              <a:defRPr/>
            </a:pPr>
            <a:r>
              <a:rPr lang="es-ES" sz="1867" dirty="0">
                <a:solidFill>
                  <a:srgbClr val="8000FF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_____________________________________________________________________________?</a:t>
            </a:r>
          </a:p>
          <a:p>
            <a:pPr marL="0" indent="0">
              <a:buNone/>
              <a:defRPr/>
            </a:pPr>
            <a:r>
              <a:rPr lang="es-ES" sz="1867" dirty="0">
                <a:solidFill>
                  <a:srgbClr val="8000FF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_____________________________________________________________________________</a:t>
            </a:r>
          </a:p>
          <a:p>
            <a:pPr marL="0" indent="0">
              <a:buNone/>
              <a:defRPr/>
            </a:pPr>
            <a:endParaRPr lang="es-ES" sz="1867" dirty="0">
              <a:solidFill>
                <a:srgbClr val="8000FF"/>
              </a:solidFill>
              <a:latin typeface="Abadi MT Condensed Extra Bold"/>
              <a:ea typeface="ＭＳ Ｐゴシック" charset="0"/>
              <a:cs typeface="Abadi MT Condensed Extra Bold"/>
            </a:endParaRPr>
          </a:p>
          <a:p>
            <a:pPr marL="0" indent="0">
              <a:buNone/>
              <a:defRPr/>
            </a:pPr>
            <a:r>
              <a:rPr lang="es-ES" sz="1867" dirty="0">
                <a:solidFill>
                  <a:srgbClr val="8000FF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6. </a:t>
            </a:r>
            <a:r>
              <a:rPr lang="es-ES" sz="1867" dirty="0" err="1">
                <a:solidFill>
                  <a:srgbClr val="8000FF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Questions</a:t>
            </a:r>
            <a:r>
              <a:rPr lang="es-ES" sz="1867" dirty="0">
                <a:solidFill>
                  <a:srgbClr val="8000FF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 </a:t>
            </a:r>
            <a:r>
              <a:rPr lang="es-ES" sz="1867" dirty="0" err="1">
                <a:solidFill>
                  <a:srgbClr val="8000FF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about</a:t>
            </a:r>
            <a:r>
              <a:rPr lang="es-ES" sz="1867" dirty="0">
                <a:solidFill>
                  <a:srgbClr val="8000FF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 </a:t>
            </a:r>
            <a:r>
              <a:rPr lang="es-ES" sz="1867" dirty="0" err="1">
                <a:solidFill>
                  <a:srgbClr val="8000FF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paragraphs</a:t>
            </a:r>
            <a:r>
              <a:rPr lang="es-ES" sz="1867" dirty="0">
                <a:solidFill>
                  <a:srgbClr val="8000FF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 3 and 4. ( 2 Marks)</a:t>
            </a:r>
          </a:p>
          <a:p>
            <a:pPr marL="0" indent="0">
              <a:buNone/>
              <a:defRPr/>
            </a:pPr>
            <a:endParaRPr lang="es-ES" sz="1867" dirty="0">
              <a:solidFill>
                <a:srgbClr val="8000FF"/>
              </a:solidFill>
              <a:latin typeface="Abadi MT Condensed Extra Bold"/>
              <a:ea typeface="ＭＳ Ｐゴシック" charset="0"/>
              <a:cs typeface="Abadi MT Condensed Extra Bold"/>
            </a:endParaRPr>
          </a:p>
          <a:p>
            <a:pPr marL="0" indent="0">
              <a:buNone/>
              <a:defRPr/>
            </a:pPr>
            <a:r>
              <a:rPr lang="es-ES" sz="1867" dirty="0">
                <a:solidFill>
                  <a:srgbClr val="8000FF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_____________________________________________________________________________?</a:t>
            </a:r>
          </a:p>
          <a:p>
            <a:pPr marL="0" indent="0">
              <a:buNone/>
              <a:defRPr/>
            </a:pPr>
            <a:r>
              <a:rPr lang="es-ES" sz="1867" dirty="0">
                <a:solidFill>
                  <a:srgbClr val="8000FF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_____________________________________________________________________________</a:t>
            </a:r>
            <a:br>
              <a:rPr lang="es-ES" sz="1867" dirty="0">
                <a:solidFill>
                  <a:srgbClr val="8000FF"/>
                </a:solidFill>
                <a:latin typeface="Abadi MT Condensed Extra Bold"/>
                <a:ea typeface="ＭＳ Ｐゴシック" charset="0"/>
                <a:cs typeface="Abadi MT Condensed Extra Bold"/>
              </a:rPr>
            </a:br>
            <a:endParaRPr lang="es-ES" sz="1867" dirty="0">
              <a:solidFill>
                <a:srgbClr val="8000FF"/>
              </a:solidFill>
              <a:latin typeface="Abadi MT Condensed Extra Bold"/>
              <a:ea typeface="ＭＳ Ｐゴシック" charset="0"/>
              <a:cs typeface="Abadi MT Condensed Extra Bold"/>
            </a:endParaRPr>
          </a:p>
          <a:p>
            <a:pPr marL="0" indent="0">
              <a:buNone/>
              <a:defRPr/>
            </a:pPr>
            <a:r>
              <a:rPr lang="es-ES" sz="1867" dirty="0">
                <a:solidFill>
                  <a:srgbClr val="8000FF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_____________________________________________________________________________?</a:t>
            </a:r>
          </a:p>
          <a:p>
            <a:pPr marL="0" indent="0">
              <a:buNone/>
              <a:defRPr/>
            </a:pPr>
            <a:r>
              <a:rPr lang="es-ES" sz="1867" dirty="0">
                <a:solidFill>
                  <a:srgbClr val="8000FF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_____________________________________________________________________________</a:t>
            </a:r>
          </a:p>
          <a:p>
            <a:pPr marL="0" indent="0">
              <a:buNone/>
              <a:defRPr/>
            </a:pPr>
            <a:endParaRPr lang="es-ES" sz="2133" dirty="0"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endParaRPr lang="es-E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232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446617"/>
            <a:ext cx="10972800" cy="5679016"/>
          </a:xfrm>
          <a:ln w="38100">
            <a:solidFill>
              <a:srgbClr val="000090"/>
            </a:solidFill>
            <a:prstDash val="sysDot"/>
          </a:ln>
        </p:spPr>
        <p:txBody>
          <a:bodyPr/>
          <a:lstStyle/>
          <a:p>
            <a:pPr marL="0" indent="0">
              <a:buNone/>
              <a:defRPr/>
            </a:pPr>
            <a:r>
              <a:rPr lang="es-ES" sz="1867" dirty="0">
                <a:solidFill>
                  <a:srgbClr val="8000FF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7.  </a:t>
            </a:r>
            <a:r>
              <a:rPr lang="es-ES" sz="1867" dirty="0" err="1">
                <a:solidFill>
                  <a:srgbClr val="8000FF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Questions</a:t>
            </a:r>
            <a:r>
              <a:rPr lang="es-ES" sz="1867" dirty="0">
                <a:solidFill>
                  <a:srgbClr val="8000FF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 </a:t>
            </a:r>
            <a:r>
              <a:rPr lang="es-ES" sz="1867" dirty="0" err="1">
                <a:solidFill>
                  <a:srgbClr val="8000FF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about</a:t>
            </a:r>
            <a:r>
              <a:rPr lang="es-ES" sz="1867" dirty="0">
                <a:solidFill>
                  <a:srgbClr val="8000FF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 </a:t>
            </a:r>
            <a:r>
              <a:rPr lang="es-ES" sz="1867" dirty="0" err="1">
                <a:solidFill>
                  <a:srgbClr val="8000FF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paragraphs</a:t>
            </a:r>
            <a:r>
              <a:rPr lang="es-ES" sz="1867" dirty="0">
                <a:solidFill>
                  <a:srgbClr val="8000FF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 5 and 6.( 2 Marks)</a:t>
            </a:r>
          </a:p>
          <a:p>
            <a:pPr marL="0" indent="0">
              <a:buNone/>
              <a:defRPr/>
            </a:pPr>
            <a:r>
              <a:rPr lang="es-ES" sz="1867" dirty="0">
                <a:solidFill>
                  <a:srgbClr val="8000FF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_____________________________________________________________________________?</a:t>
            </a:r>
          </a:p>
          <a:p>
            <a:pPr marL="0" indent="0">
              <a:buNone/>
              <a:defRPr/>
            </a:pPr>
            <a:r>
              <a:rPr lang="es-ES" sz="1867" dirty="0">
                <a:solidFill>
                  <a:srgbClr val="8000FF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_____________________________________________________________________________</a:t>
            </a:r>
            <a:br>
              <a:rPr lang="es-ES" sz="1867" dirty="0">
                <a:solidFill>
                  <a:srgbClr val="8000FF"/>
                </a:solidFill>
                <a:latin typeface="Abadi MT Condensed Extra Bold"/>
                <a:ea typeface="ＭＳ Ｐゴシック" charset="0"/>
                <a:cs typeface="Abadi MT Condensed Extra Bold"/>
              </a:rPr>
            </a:br>
            <a:endParaRPr lang="es-ES" sz="1867" dirty="0">
              <a:solidFill>
                <a:srgbClr val="8000FF"/>
              </a:solidFill>
              <a:latin typeface="Abadi MT Condensed Extra Bold"/>
              <a:ea typeface="ＭＳ Ｐゴシック" charset="0"/>
              <a:cs typeface="Abadi MT Condensed Extra Bold"/>
            </a:endParaRPr>
          </a:p>
          <a:p>
            <a:pPr marL="0" indent="0">
              <a:buNone/>
              <a:defRPr/>
            </a:pPr>
            <a:r>
              <a:rPr lang="es-ES" sz="1867" dirty="0">
                <a:solidFill>
                  <a:srgbClr val="8000FF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_____________________________________________________________________________?</a:t>
            </a:r>
          </a:p>
          <a:p>
            <a:pPr marL="0" indent="0">
              <a:buNone/>
              <a:defRPr/>
            </a:pPr>
            <a:r>
              <a:rPr lang="es-ES" sz="1867" dirty="0">
                <a:solidFill>
                  <a:srgbClr val="8000FF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_____________________________________________________________________________</a:t>
            </a:r>
          </a:p>
          <a:p>
            <a:pPr marL="0" indent="0">
              <a:buNone/>
              <a:defRPr/>
            </a:pPr>
            <a:r>
              <a:rPr lang="es-ES" sz="1867" dirty="0">
                <a:solidFill>
                  <a:srgbClr val="8000FF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8. </a:t>
            </a:r>
            <a:r>
              <a:rPr lang="es-ES" sz="1867" dirty="0" err="1">
                <a:solidFill>
                  <a:srgbClr val="8000FF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Questions</a:t>
            </a:r>
            <a:r>
              <a:rPr lang="es-ES" sz="1867" dirty="0">
                <a:solidFill>
                  <a:srgbClr val="8000FF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 </a:t>
            </a:r>
            <a:r>
              <a:rPr lang="es-ES" sz="1867" dirty="0" err="1">
                <a:solidFill>
                  <a:srgbClr val="8000FF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about</a:t>
            </a:r>
            <a:r>
              <a:rPr lang="es-ES" sz="1867" dirty="0">
                <a:solidFill>
                  <a:srgbClr val="8000FF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 </a:t>
            </a:r>
            <a:r>
              <a:rPr lang="es-ES" sz="1867" dirty="0" err="1">
                <a:solidFill>
                  <a:srgbClr val="8000FF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paragraphs</a:t>
            </a:r>
            <a:r>
              <a:rPr lang="es-ES" sz="1867" dirty="0">
                <a:solidFill>
                  <a:srgbClr val="8000FF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 7 and 8. ( 2 Marks)</a:t>
            </a:r>
          </a:p>
          <a:p>
            <a:pPr marL="0" indent="0">
              <a:buNone/>
              <a:defRPr/>
            </a:pPr>
            <a:endParaRPr lang="es-ES" sz="1867" dirty="0">
              <a:solidFill>
                <a:srgbClr val="8000FF"/>
              </a:solidFill>
              <a:latin typeface="Abadi MT Condensed Extra Bold"/>
              <a:ea typeface="ＭＳ Ｐゴシック" charset="0"/>
              <a:cs typeface="Abadi MT Condensed Extra Bold"/>
            </a:endParaRPr>
          </a:p>
          <a:p>
            <a:pPr marL="0" indent="0">
              <a:buNone/>
              <a:defRPr/>
            </a:pPr>
            <a:r>
              <a:rPr lang="es-ES" sz="1867" dirty="0">
                <a:solidFill>
                  <a:srgbClr val="8000FF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_____________________________________________________________________________?</a:t>
            </a:r>
          </a:p>
          <a:p>
            <a:pPr marL="0" indent="0">
              <a:buNone/>
              <a:defRPr/>
            </a:pPr>
            <a:r>
              <a:rPr lang="es-ES" sz="1867" dirty="0">
                <a:solidFill>
                  <a:srgbClr val="8000FF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_____________________________________________________________________________</a:t>
            </a:r>
            <a:br>
              <a:rPr lang="es-ES" sz="1867" dirty="0">
                <a:solidFill>
                  <a:srgbClr val="8000FF"/>
                </a:solidFill>
                <a:latin typeface="Abadi MT Condensed Extra Bold"/>
                <a:ea typeface="ＭＳ Ｐゴシック" charset="0"/>
                <a:cs typeface="Abadi MT Condensed Extra Bold"/>
              </a:rPr>
            </a:br>
            <a:endParaRPr lang="es-ES" sz="1867" dirty="0">
              <a:solidFill>
                <a:srgbClr val="8000FF"/>
              </a:solidFill>
              <a:latin typeface="Abadi MT Condensed Extra Bold"/>
              <a:ea typeface="ＭＳ Ｐゴシック" charset="0"/>
              <a:cs typeface="Abadi MT Condensed Extra Bold"/>
            </a:endParaRPr>
          </a:p>
          <a:p>
            <a:pPr marL="0" indent="0">
              <a:buNone/>
              <a:defRPr/>
            </a:pPr>
            <a:r>
              <a:rPr lang="es-ES" sz="1867" dirty="0">
                <a:solidFill>
                  <a:srgbClr val="8000FF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_____________________________________________________________________________?</a:t>
            </a:r>
          </a:p>
          <a:p>
            <a:pPr marL="0" indent="0">
              <a:buNone/>
              <a:defRPr/>
            </a:pPr>
            <a:r>
              <a:rPr lang="es-ES" sz="1867" dirty="0">
                <a:solidFill>
                  <a:srgbClr val="8000FF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_____________________________________________________________________________</a:t>
            </a:r>
          </a:p>
          <a:p>
            <a:pPr>
              <a:buFont typeface="Arial" charset="0"/>
              <a:buChar char="•"/>
              <a:defRPr/>
            </a:pPr>
            <a:endParaRPr lang="es-E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525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>
          <a:xfrm>
            <a:off x="609600" y="275168"/>
            <a:ext cx="10972800" cy="878417"/>
          </a:xfrm>
        </p:spPr>
        <p:txBody>
          <a:bodyPr/>
          <a:lstStyle/>
          <a:p>
            <a:r>
              <a:rPr lang="es-ES" altLang="es-CL" b="1" u="sng" smtClean="0">
                <a:solidFill>
                  <a:srgbClr val="400080"/>
                </a:solidFill>
                <a:latin typeface="Bernard MT Condensed" panose="02050806060905020404" pitchFamily="18" charset="0"/>
              </a:rPr>
              <a:t>REFLEXION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46617" y="2602923"/>
            <a:ext cx="11480800" cy="2554930"/>
          </a:xfrm>
          <a:prstGeom prst="rect">
            <a:avLst/>
          </a:prstGeom>
          <a:noFill/>
          <a:ln>
            <a:solidFill>
              <a:srgbClr val="000090"/>
            </a:solidFill>
            <a:prstDash val="sysDash"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dirty="0">
                <a:solidFill>
                  <a:srgbClr val="40008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 </a:t>
            </a:r>
            <a:r>
              <a:rPr lang="es-ES" sz="2400" dirty="0" err="1">
                <a:solidFill>
                  <a:srgbClr val="40008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Now</a:t>
            </a:r>
            <a:r>
              <a:rPr lang="es-ES" sz="2400" dirty="0">
                <a:solidFill>
                  <a:srgbClr val="40008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, </a:t>
            </a:r>
            <a:r>
              <a:rPr lang="es-ES" sz="2400" dirty="0" err="1">
                <a:solidFill>
                  <a:srgbClr val="40008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discuss</a:t>
            </a:r>
            <a:r>
              <a:rPr lang="es-ES" sz="2400" dirty="0">
                <a:solidFill>
                  <a:srgbClr val="40008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 </a:t>
            </a:r>
            <a:r>
              <a:rPr lang="es-ES" sz="2400" dirty="0" err="1">
                <a:solidFill>
                  <a:srgbClr val="40008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the</a:t>
            </a:r>
            <a:r>
              <a:rPr lang="es-ES" sz="2400" dirty="0">
                <a:solidFill>
                  <a:srgbClr val="40008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 </a:t>
            </a:r>
            <a:r>
              <a:rPr lang="es-ES" sz="2400" dirty="0" err="1">
                <a:solidFill>
                  <a:srgbClr val="40008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following</a:t>
            </a:r>
            <a:r>
              <a:rPr lang="es-ES" sz="2400" dirty="0">
                <a:solidFill>
                  <a:srgbClr val="40008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:</a:t>
            </a:r>
          </a:p>
          <a:p>
            <a:pPr eaLnBrk="1" hangingPunct="1">
              <a:defRPr/>
            </a:pPr>
            <a:endParaRPr lang="es-ES" sz="2400" dirty="0">
              <a:solidFill>
                <a:srgbClr val="400080"/>
              </a:solidFill>
              <a:latin typeface="Abadi MT Condensed Extra Bold"/>
              <a:ea typeface="ＭＳ Ｐゴシック" charset="0"/>
              <a:cs typeface="Abadi MT Condensed Extra Bold"/>
            </a:endParaRPr>
          </a:p>
          <a:p>
            <a:pPr eaLnBrk="1" hangingPunct="1">
              <a:defRPr/>
            </a:pPr>
            <a:r>
              <a:rPr lang="es-ES" sz="1867" dirty="0">
                <a:solidFill>
                  <a:srgbClr val="40008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9. </a:t>
            </a:r>
            <a:r>
              <a:rPr lang="es-ES" sz="1867" dirty="0" err="1">
                <a:solidFill>
                  <a:srgbClr val="40008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Which</a:t>
            </a:r>
            <a:r>
              <a:rPr lang="es-ES" sz="1867" dirty="0">
                <a:solidFill>
                  <a:srgbClr val="40008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 </a:t>
            </a:r>
            <a:r>
              <a:rPr lang="es-ES" sz="1867" dirty="0" err="1">
                <a:solidFill>
                  <a:srgbClr val="40008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actions</a:t>
            </a:r>
            <a:r>
              <a:rPr lang="es-ES" sz="1867" dirty="0">
                <a:solidFill>
                  <a:srgbClr val="40008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 do </a:t>
            </a:r>
            <a:r>
              <a:rPr lang="es-ES" sz="1867" dirty="0" err="1">
                <a:solidFill>
                  <a:srgbClr val="40008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you</a:t>
            </a:r>
            <a:r>
              <a:rPr lang="es-ES" sz="1867" dirty="0">
                <a:solidFill>
                  <a:srgbClr val="40008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 </a:t>
            </a:r>
            <a:r>
              <a:rPr lang="es-ES" sz="1867" dirty="0" err="1">
                <a:solidFill>
                  <a:srgbClr val="40008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know</a:t>
            </a:r>
            <a:r>
              <a:rPr lang="es-ES" sz="1867" dirty="0">
                <a:solidFill>
                  <a:srgbClr val="40008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 </a:t>
            </a:r>
            <a:r>
              <a:rPr lang="es-ES" sz="1867" dirty="0" err="1">
                <a:solidFill>
                  <a:srgbClr val="40008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have</a:t>
            </a:r>
            <a:r>
              <a:rPr lang="es-ES" sz="1867" dirty="0">
                <a:solidFill>
                  <a:srgbClr val="40008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 </a:t>
            </a:r>
            <a:r>
              <a:rPr lang="es-ES" sz="1867" dirty="0" err="1">
                <a:solidFill>
                  <a:srgbClr val="40008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been</a:t>
            </a:r>
            <a:r>
              <a:rPr lang="es-ES" sz="1867" dirty="0">
                <a:solidFill>
                  <a:srgbClr val="40008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 </a:t>
            </a:r>
            <a:r>
              <a:rPr lang="es-ES" sz="1867" dirty="0" err="1">
                <a:solidFill>
                  <a:srgbClr val="40008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taken</a:t>
            </a:r>
            <a:r>
              <a:rPr lang="es-ES" sz="1867" dirty="0">
                <a:solidFill>
                  <a:srgbClr val="40008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 in </a:t>
            </a:r>
            <a:r>
              <a:rPr lang="es-ES" sz="1867" dirty="0" err="1">
                <a:solidFill>
                  <a:srgbClr val="40008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your</a:t>
            </a:r>
            <a:r>
              <a:rPr lang="es-ES" sz="1867" dirty="0">
                <a:solidFill>
                  <a:srgbClr val="40008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 </a:t>
            </a:r>
            <a:r>
              <a:rPr lang="es-ES" sz="1867" dirty="0" err="1">
                <a:solidFill>
                  <a:srgbClr val="40008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communities</a:t>
            </a:r>
            <a:r>
              <a:rPr lang="es-ES" sz="1867" dirty="0">
                <a:solidFill>
                  <a:srgbClr val="40008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 to </a:t>
            </a:r>
            <a:r>
              <a:rPr lang="es-ES" sz="1867" dirty="0" err="1">
                <a:solidFill>
                  <a:srgbClr val="40008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help</a:t>
            </a:r>
            <a:r>
              <a:rPr lang="es-ES" sz="1867" dirty="0">
                <a:solidFill>
                  <a:srgbClr val="40008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 homeless </a:t>
            </a:r>
            <a:r>
              <a:rPr lang="es-ES" sz="1867" dirty="0" err="1">
                <a:solidFill>
                  <a:srgbClr val="40008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people</a:t>
            </a:r>
            <a:r>
              <a:rPr lang="es-ES" sz="1867" dirty="0">
                <a:solidFill>
                  <a:srgbClr val="40008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? </a:t>
            </a:r>
            <a:r>
              <a:rPr lang="es-ES" sz="1867" dirty="0" err="1">
                <a:solidFill>
                  <a:srgbClr val="40008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Have</a:t>
            </a:r>
            <a:r>
              <a:rPr lang="es-ES" sz="1867" dirty="0">
                <a:solidFill>
                  <a:srgbClr val="40008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 </a:t>
            </a:r>
            <a:r>
              <a:rPr lang="es-ES" sz="1867" dirty="0" err="1">
                <a:solidFill>
                  <a:srgbClr val="40008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they</a:t>
            </a:r>
            <a:r>
              <a:rPr lang="es-ES" sz="1867" dirty="0">
                <a:solidFill>
                  <a:srgbClr val="40008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 </a:t>
            </a:r>
            <a:r>
              <a:rPr lang="es-ES" sz="1867" dirty="0" err="1">
                <a:solidFill>
                  <a:srgbClr val="40008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been</a:t>
            </a:r>
            <a:r>
              <a:rPr lang="es-ES" sz="1867" dirty="0">
                <a:solidFill>
                  <a:srgbClr val="40008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 </a:t>
            </a:r>
            <a:r>
              <a:rPr lang="es-ES" sz="1867" dirty="0" err="1">
                <a:solidFill>
                  <a:srgbClr val="40008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successful</a:t>
            </a:r>
            <a:r>
              <a:rPr lang="es-ES" sz="1867" dirty="0">
                <a:solidFill>
                  <a:srgbClr val="40008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? (1 Mark)</a:t>
            </a:r>
          </a:p>
          <a:p>
            <a:pPr eaLnBrk="1" hangingPunct="1">
              <a:defRPr/>
            </a:pPr>
            <a:r>
              <a:rPr lang="es-ES" sz="1867" dirty="0">
                <a:solidFill>
                  <a:srgbClr val="40008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s-ES" sz="1867" dirty="0">
              <a:solidFill>
                <a:srgbClr val="400080"/>
              </a:solidFill>
              <a:latin typeface="Abadi MT Condensed Extra Bold"/>
              <a:ea typeface="ＭＳ Ｐゴシック" charset="0"/>
              <a:cs typeface="Abadi MT Condensed Extra Bold"/>
            </a:endParaRPr>
          </a:p>
          <a:p>
            <a:pPr eaLnBrk="1" hangingPunct="1">
              <a:defRPr/>
            </a:pPr>
            <a:endParaRPr lang="es-ES" sz="1867" dirty="0">
              <a:solidFill>
                <a:srgbClr val="400080"/>
              </a:solidFill>
              <a:latin typeface="Abadi MT Condensed Extra Bold"/>
              <a:ea typeface="ＭＳ Ｐゴシック" charset="0"/>
              <a:cs typeface="Abadi MT Condensed Extra Bold"/>
            </a:endParaRPr>
          </a:p>
        </p:txBody>
      </p:sp>
      <p:pic>
        <p:nvPicPr>
          <p:cNvPr id="23556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485" y="167218"/>
            <a:ext cx="3227916" cy="197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56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1108364" y="301863"/>
          <a:ext cx="4405747" cy="5797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5563">
                  <a:extLst>
                    <a:ext uri="{9D8B030D-6E8A-4147-A177-3AD203B41FA5}">
                      <a16:colId xmlns:a16="http://schemas.microsoft.com/office/drawing/2014/main" val="2123545198"/>
                    </a:ext>
                  </a:extLst>
                </a:gridCol>
                <a:gridCol w="2840184">
                  <a:extLst>
                    <a:ext uri="{9D8B030D-6E8A-4147-A177-3AD203B41FA5}">
                      <a16:colId xmlns:a16="http://schemas.microsoft.com/office/drawing/2014/main" val="1878903067"/>
                    </a:ext>
                  </a:extLst>
                </a:gridCol>
              </a:tblGrid>
              <a:tr h="853440">
                <a:tc>
                  <a:txBody>
                    <a:bodyPr/>
                    <a:lstStyle/>
                    <a:p>
                      <a:r>
                        <a:rPr lang="es-CL" sz="2400" dirty="0" smtClean="0"/>
                        <a:t>N°</a:t>
                      </a:r>
                      <a:r>
                        <a:rPr lang="es-CL" sz="2400" baseline="0" dirty="0" smtClean="0"/>
                        <a:t> ACTIVITY</a:t>
                      </a:r>
                      <a:endParaRPr lang="es-CL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s-CL" sz="2400" dirty="0" smtClean="0"/>
                        <a:t>SCORE</a:t>
                      </a:r>
                      <a:endParaRPr lang="es-CL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776504157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s-CL" sz="2400" dirty="0" smtClean="0"/>
                        <a:t>1</a:t>
                      </a:r>
                      <a:endParaRPr lang="es-CL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s-CL" sz="2400" dirty="0" smtClean="0"/>
                        <a:t>2 </a:t>
                      </a:r>
                      <a:r>
                        <a:rPr lang="es-CL" sz="2400" dirty="0" smtClean="0"/>
                        <a:t>MARK</a:t>
                      </a:r>
                      <a:endParaRPr lang="es-CL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356715487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s-CL" sz="2400" dirty="0" smtClean="0"/>
                        <a:t>2</a:t>
                      </a:r>
                      <a:endParaRPr lang="es-CL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s-CL" sz="2400" dirty="0" smtClean="0"/>
                        <a:t>2 </a:t>
                      </a:r>
                      <a:r>
                        <a:rPr lang="es-CL" sz="2400" dirty="0" smtClean="0"/>
                        <a:t>MARK</a:t>
                      </a:r>
                      <a:endParaRPr lang="es-CL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595048469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s-CL" sz="2400" dirty="0" smtClean="0"/>
                        <a:t>3</a:t>
                      </a:r>
                      <a:endParaRPr lang="es-CL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s-CL" sz="2400" dirty="0" smtClean="0"/>
                        <a:t>3 </a:t>
                      </a:r>
                      <a:r>
                        <a:rPr lang="es-CL" sz="2400" dirty="0" smtClean="0"/>
                        <a:t>MARK</a:t>
                      </a:r>
                      <a:endParaRPr lang="es-CL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744147145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s-CL" sz="2400" dirty="0" smtClean="0"/>
                        <a:t>4</a:t>
                      </a:r>
                      <a:endParaRPr lang="es-CL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s-CL" sz="2400" dirty="0" smtClean="0"/>
                        <a:t>4 </a:t>
                      </a:r>
                      <a:r>
                        <a:rPr lang="es-CL" sz="2400" dirty="0" smtClean="0"/>
                        <a:t>MARK</a:t>
                      </a:r>
                      <a:endParaRPr lang="es-CL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90549274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s-CL" sz="2400" dirty="0" smtClean="0"/>
                        <a:t>5</a:t>
                      </a:r>
                      <a:endParaRPr lang="es-CL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s-CL" sz="2400" dirty="0" smtClean="0"/>
                        <a:t>2 </a:t>
                      </a:r>
                      <a:r>
                        <a:rPr lang="es-CL" sz="2400" dirty="0" smtClean="0"/>
                        <a:t>MARK</a:t>
                      </a:r>
                      <a:endParaRPr lang="es-CL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288167649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s-CL" sz="2400" dirty="0" smtClean="0"/>
                        <a:t>6</a:t>
                      </a:r>
                      <a:endParaRPr lang="es-CL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s-CL" sz="2400" dirty="0" smtClean="0"/>
                        <a:t>2 </a:t>
                      </a:r>
                      <a:r>
                        <a:rPr lang="es-CL" sz="2400" dirty="0" smtClean="0"/>
                        <a:t>MARK</a:t>
                      </a:r>
                      <a:endParaRPr lang="es-CL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548170193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s-CL" sz="2400" dirty="0" smtClean="0"/>
                        <a:t>7</a:t>
                      </a:r>
                      <a:endParaRPr lang="es-CL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s-CL" sz="2400" dirty="0" smtClean="0"/>
                        <a:t>2 </a:t>
                      </a:r>
                      <a:r>
                        <a:rPr lang="es-CL" sz="2400" dirty="0" smtClean="0"/>
                        <a:t>MARK</a:t>
                      </a:r>
                      <a:endParaRPr lang="es-CL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151079309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s-CL" sz="2400" dirty="0" smtClean="0"/>
                        <a:t>8</a:t>
                      </a:r>
                      <a:endParaRPr lang="es-CL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s-CL" sz="2400" dirty="0" smtClean="0"/>
                        <a:t>2 MARK</a:t>
                      </a:r>
                      <a:endParaRPr lang="es-CL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41627427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s-CL" sz="2400" dirty="0" smtClean="0"/>
                        <a:t>9</a:t>
                      </a:r>
                      <a:endParaRPr lang="es-CL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s-CL" sz="2400" dirty="0" smtClean="0"/>
                        <a:t>1 MARK</a:t>
                      </a:r>
                      <a:endParaRPr lang="es-CL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07868191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s-CL" sz="2400" dirty="0" smtClean="0"/>
                        <a:t>TOTAL</a:t>
                      </a:r>
                      <a:endParaRPr lang="es-CL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s-CL" sz="2400" dirty="0" smtClean="0"/>
                        <a:t>20</a:t>
                      </a:r>
                      <a:endParaRPr lang="es-CL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141973834"/>
                  </a:ext>
                </a:extLst>
              </a:tr>
            </a:tbl>
          </a:graphicData>
        </a:graphic>
      </p:graphicFrame>
      <p:pic>
        <p:nvPicPr>
          <p:cNvPr id="55298" name="Picture 2" descr="Resultado de imagen para self evaluation rubric for studen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052" y="1319085"/>
            <a:ext cx="5483585" cy="229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6248401" y="288779"/>
            <a:ext cx="5597236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s-CL" sz="2400" dirty="0"/>
              <a:t>Mark </a:t>
            </a:r>
            <a:r>
              <a:rPr lang="es-CL" sz="2400" dirty="0" err="1"/>
              <a:t>with</a:t>
            </a:r>
            <a:r>
              <a:rPr lang="es-CL" sz="2400" dirty="0"/>
              <a:t> a (x) </a:t>
            </a:r>
            <a:r>
              <a:rPr lang="es-CL" sz="2400" dirty="0" err="1"/>
              <a:t>this</a:t>
            </a:r>
            <a:r>
              <a:rPr lang="es-CL" sz="2400" dirty="0"/>
              <a:t> </a:t>
            </a:r>
            <a:r>
              <a:rPr lang="es-CL" sz="2400" dirty="0" err="1"/>
              <a:t>self</a:t>
            </a:r>
            <a:r>
              <a:rPr lang="es-CL" sz="2400" dirty="0"/>
              <a:t>- </a:t>
            </a:r>
            <a:r>
              <a:rPr lang="es-CL" sz="2400" dirty="0" err="1"/>
              <a:t>evaluation</a:t>
            </a:r>
            <a:r>
              <a:rPr lang="es-CL" sz="2400" dirty="0"/>
              <a:t> </a:t>
            </a:r>
            <a:r>
              <a:rPr lang="es-CL" sz="2400" dirty="0" err="1"/>
              <a:t>scale</a:t>
            </a:r>
            <a:r>
              <a:rPr lang="es-CL" sz="2400" dirty="0"/>
              <a:t> to </a:t>
            </a:r>
            <a:r>
              <a:rPr lang="es-CL" sz="2400" dirty="0" err="1"/>
              <a:t>know</a:t>
            </a:r>
            <a:r>
              <a:rPr lang="es-CL" sz="2400" dirty="0"/>
              <a:t> </a:t>
            </a:r>
            <a:r>
              <a:rPr lang="es-CL" sz="2400" dirty="0" err="1"/>
              <a:t>better</a:t>
            </a:r>
            <a:r>
              <a:rPr lang="es-CL" sz="2400" dirty="0"/>
              <a:t> </a:t>
            </a:r>
            <a:r>
              <a:rPr lang="es-CL" sz="2400" dirty="0" err="1"/>
              <a:t>what</a:t>
            </a:r>
            <a:r>
              <a:rPr lang="es-CL" sz="2400" dirty="0"/>
              <a:t> </a:t>
            </a:r>
            <a:r>
              <a:rPr lang="es-CL" sz="2400" dirty="0" err="1"/>
              <a:t>you</a:t>
            </a:r>
            <a:r>
              <a:rPr lang="es-CL" sz="2400" dirty="0"/>
              <a:t> </a:t>
            </a:r>
            <a:r>
              <a:rPr lang="es-CL" sz="2400" dirty="0" err="1"/>
              <a:t>really</a:t>
            </a:r>
            <a:r>
              <a:rPr lang="es-CL" sz="2400" dirty="0"/>
              <a:t> </a:t>
            </a:r>
            <a:r>
              <a:rPr lang="es-CL" sz="2400" dirty="0" err="1"/>
              <a:t>need</a:t>
            </a:r>
            <a:r>
              <a:rPr lang="es-CL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99837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3" t="22607" r="34596" b="7153"/>
          <a:stretch>
            <a:fillRect/>
          </a:stretch>
        </p:blipFill>
        <p:spPr bwMode="auto">
          <a:xfrm>
            <a:off x="277285" y="131234"/>
            <a:ext cx="11415183" cy="659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379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contenido 2"/>
          <p:cNvSpPr>
            <a:spLocks noGrp="1"/>
          </p:cNvSpPr>
          <p:nvPr>
            <p:ph idx="1"/>
          </p:nvPr>
        </p:nvSpPr>
        <p:spPr>
          <a:xfrm>
            <a:off x="609600" y="1454152"/>
            <a:ext cx="10972800" cy="452543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altLang="es-CL" sz="1600" b="1" u="sng" dirty="0" smtClean="0">
                <a:solidFill>
                  <a:srgbClr val="000090"/>
                </a:solidFill>
                <a:latin typeface="Arial Black" panose="020B0A04020102020204" pitchFamily="34" charset="0"/>
              </a:rPr>
              <a:t/>
            </a:r>
            <a:br>
              <a:rPr lang="es-ES" altLang="es-CL" sz="1600" b="1" u="sng" dirty="0" smtClean="0">
                <a:solidFill>
                  <a:srgbClr val="000090"/>
                </a:solidFill>
                <a:latin typeface="Arial Black" panose="020B0A04020102020204" pitchFamily="34" charset="0"/>
              </a:rPr>
            </a:br>
            <a:r>
              <a:rPr lang="es-ES" altLang="es-CL" sz="1600" b="1" u="sng" dirty="0" err="1" smtClean="0">
                <a:solidFill>
                  <a:srgbClr val="000090"/>
                </a:solidFill>
                <a:latin typeface="Arial Black" panose="020B0A04020102020204" pitchFamily="34" charset="0"/>
              </a:rPr>
              <a:t>Purpose</a:t>
            </a:r>
            <a:r>
              <a:rPr lang="es-ES" altLang="es-CL" sz="1600" b="1" u="sng" dirty="0" smtClean="0">
                <a:solidFill>
                  <a:srgbClr val="000090"/>
                </a:solidFill>
                <a:latin typeface="Arial Black" panose="020B0A04020102020204" pitchFamily="34" charset="0"/>
              </a:rPr>
              <a:t> </a:t>
            </a:r>
            <a:r>
              <a:rPr lang="es-ES" altLang="es-CL" sz="1600" b="1" u="sng" dirty="0">
                <a:solidFill>
                  <a:srgbClr val="000090"/>
                </a:solidFill>
                <a:latin typeface="Arial Black" panose="020B0A04020102020204" pitchFamily="34" charset="0"/>
              </a:rPr>
              <a:t>of </a:t>
            </a:r>
            <a:r>
              <a:rPr lang="es-ES" altLang="es-CL" sz="1600" b="1" u="sng" dirty="0" err="1">
                <a:solidFill>
                  <a:srgbClr val="000090"/>
                </a:solidFill>
                <a:latin typeface="Arial Black" panose="020B0A04020102020204" pitchFamily="34" charset="0"/>
              </a:rPr>
              <a:t>the</a:t>
            </a:r>
            <a:r>
              <a:rPr lang="es-ES" altLang="es-CL" sz="1600" b="1" u="sng" dirty="0">
                <a:solidFill>
                  <a:srgbClr val="000090"/>
                </a:solidFill>
                <a:latin typeface="Arial Black" panose="020B0A04020102020204" pitchFamily="34" charset="0"/>
              </a:rPr>
              <a:t> </a:t>
            </a:r>
            <a:r>
              <a:rPr lang="es-ES" altLang="es-CL" sz="1600" b="1" u="sng" dirty="0" err="1">
                <a:solidFill>
                  <a:srgbClr val="000090"/>
                </a:solidFill>
                <a:latin typeface="Arial Black" panose="020B0A04020102020204" pitchFamily="34" charset="0"/>
              </a:rPr>
              <a:t>unit</a:t>
            </a:r>
            <a:r>
              <a:rPr lang="es-ES" altLang="es-CL" sz="1600" b="1" u="sng" dirty="0">
                <a:solidFill>
                  <a:srgbClr val="000090"/>
                </a:solidFill>
                <a:latin typeface="Arial Black" panose="020B0A04020102020204" pitchFamily="34" charset="0"/>
              </a:rPr>
              <a:t>:</a:t>
            </a:r>
          </a:p>
          <a:p>
            <a:pPr marL="0" indent="0" algn="just">
              <a:buNone/>
            </a:pPr>
            <a:endParaRPr lang="es-ES" altLang="es-CL" sz="1600" b="1" u="sng" dirty="0">
              <a:solidFill>
                <a:srgbClr val="000090"/>
              </a:solidFill>
              <a:latin typeface="Arial Black" panose="020B0A04020102020204" pitchFamily="34" charset="0"/>
            </a:endParaRPr>
          </a:p>
          <a:p>
            <a:pPr marL="0" indent="0" algn="just"/>
            <a:r>
              <a:rPr lang="es-ES" altLang="es-CL" sz="1600" dirty="0" smtClean="0">
                <a:solidFill>
                  <a:srgbClr val="000090"/>
                </a:solidFill>
                <a:latin typeface="Arial Black" panose="020B0A04020102020204" pitchFamily="34" charset="0"/>
              </a:rPr>
              <a:t>Esta </a:t>
            </a:r>
            <a:r>
              <a:rPr lang="es-ES" altLang="es-CL" sz="1600" dirty="0">
                <a:solidFill>
                  <a:srgbClr val="000090"/>
                </a:solidFill>
                <a:latin typeface="Arial Black" panose="020B0A04020102020204" pitchFamily="34" charset="0"/>
              </a:rPr>
              <a:t>actividad permite que los estudiantes aprendan a escribir un informe acerca de temas sociales. Para ello </a:t>
            </a:r>
            <a:r>
              <a:rPr lang="es-ES" altLang="es-CL" sz="1600" dirty="0" err="1">
                <a:solidFill>
                  <a:srgbClr val="000090"/>
                </a:solidFill>
                <a:latin typeface="Arial Black" panose="020B0A04020102020204" pitchFamily="34" charset="0"/>
              </a:rPr>
              <a:t>ejercitarán</a:t>
            </a:r>
            <a:r>
              <a:rPr lang="es-ES" altLang="es-CL" sz="1600" dirty="0">
                <a:solidFill>
                  <a:srgbClr val="000090"/>
                </a:solidFill>
                <a:latin typeface="Arial Black" panose="020B0A04020102020204" pitchFamily="34" charset="0"/>
              </a:rPr>
              <a:t> el campo </a:t>
            </a:r>
            <a:r>
              <a:rPr lang="es-ES" altLang="es-CL" sz="1600" dirty="0" err="1">
                <a:solidFill>
                  <a:srgbClr val="000090"/>
                </a:solidFill>
                <a:latin typeface="Arial Black" panose="020B0A04020102020204" pitchFamily="34" charset="0"/>
              </a:rPr>
              <a:t>léxico</a:t>
            </a:r>
            <a:r>
              <a:rPr lang="es-ES" altLang="es-CL" sz="1600" dirty="0">
                <a:solidFill>
                  <a:srgbClr val="000090"/>
                </a:solidFill>
                <a:latin typeface="Arial Black" panose="020B0A04020102020204" pitchFamily="34" charset="0"/>
              </a:rPr>
              <a:t> y la estructura de este tipo de texto para luego escribir su propio informe en base a la </a:t>
            </a:r>
            <a:r>
              <a:rPr lang="es-ES" altLang="es-CL" sz="1600" dirty="0" err="1">
                <a:solidFill>
                  <a:srgbClr val="000090"/>
                </a:solidFill>
                <a:latin typeface="Arial Black" panose="020B0A04020102020204" pitchFamily="34" charset="0"/>
              </a:rPr>
              <a:t>información</a:t>
            </a:r>
            <a:r>
              <a:rPr lang="es-ES" altLang="es-CL" sz="1600" dirty="0">
                <a:solidFill>
                  <a:srgbClr val="000090"/>
                </a:solidFill>
                <a:latin typeface="Arial Black" panose="020B0A04020102020204" pitchFamily="34" charset="0"/>
              </a:rPr>
              <a:t> dada en un video. </a:t>
            </a:r>
          </a:p>
          <a:p>
            <a:pPr marL="0" indent="0" algn="just">
              <a:buNone/>
            </a:pPr>
            <a:endParaRPr lang="es-ES" altLang="es-CL" sz="1600" dirty="0">
              <a:solidFill>
                <a:srgbClr val="000090"/>
              </a:solidFill>
              <a:latin typeface="Arial Black" panose="020B0A04020102020204" pitchFamily="34" charset="0"/>
            </a:endParaRPr>
          </a:p>
          <a:p>
            <a:pPr marL="0" indent="0">
              <a:defRPr/>
            </a:pPr>
            <a:r>
              <a:rPr lang="en-US" sz="1600" b="1" u="sng" dirty="0">
                <a:solidFill>
                  <a:srgbClr val="000090"/>
                </a:solidFill>
                <a:latin typeface="Arial Black" panose="020B0A04020102020204" pitchFamily="34" charset="0"/>
                <a:cs typeface="Abadi MT Condensed Extra Bold"/>
              </a:rPr>
              <a:t>Learning goal:</a:t>
            </a:r>
            <a:br>
              <a:rPr lang="en-US" sz="1600" b="1" u="sng" dirty="0">
                <a:solidFill>
                  <a:srgbClr val="000090"/>
                </a:solidFill>
                <a:latin typeface="Arial Black" panose="020B0A04020102020204" pitchFamily="34" charset="0"/>
                <a:cs typeface="Abadi MT Condensed Extra Bold"/>
              </a:rPr>
            </a:br>
            <a:endParaRPr lang="en-US" sz="1600" b="1" u="sng" dirty="0">
              <a:solidFill>
                <a:srgbClr val="000090"/>
              </a:solidFill>
              <a:latin typeface="Arial Black" panose="020B0A04020102020204" pitchFamily="34" charset="0"/>
              <a:cs typeface="Abadi MT Condensed Extra Bold"/>
            </a:endParaRPr>
          </a:p>
          <a:p>
            <a:pPr marL="304792" indent="-304792" algn="just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0090"/>
                </a:solidFill>
                <a:latin typeface="Arial Black" panose="020B0A04020102020204" pitchFamily="34" charset="0"/>
                <a:cs typeface="Abadi MT Condensed Extra Bold"/>
              </a:rPr>
              <a:t>Produce clear oral and written texts in contexts related to their interests and concerns, in order to express a critical personal opinion that respects other </a:t>
            </a:r>
            <a:r>
              <a:rPr lang="es-ES_tradnl" sz="1600" dirty="0" err="1">
                <a:solidFill>
                  <a:srgbClr val="000090"/>
                </a:solidFill>
                <a:latin typeface="Arial Black" panose="020B0A04020102020204" pitchFamily="34" charset="0"/>
                <a:cs typeface="Abadi MT Condensed Extra Bold"/>
              </a:rPr>
              <a:t>opinions</a:t>
            </a:r>
            <a:r>
              <a:rPr lang="es-ES_tradnl" sz="1600" dirty="0">
                <a:solidFill>
                  <a:srgbClr val="000090"/>
                </a:solidFill>
                <a:latin typeface="Arial Black" panose="020B0A04020102020204" pitchFamily="34" charset="0"/>
                <a:cs typeface="Abadi MT Condensed Extra Bold"/>
              </a:rPr>
              <a:t>.</a:t>
            </a:r>
            <a:endParaRPr lang="es-ES" sz="1600" dirty="0">
              <a:solidFill>
                <a:srgbClr val="000090"/>
              </a:solidFill>
              <a:latin typeface="Arial Black" panose="020B0A04020102020204" pitchFamily="34" charset="0"/>
              <a:cs typeface="Abadi MT Condensed Extra Bold"/>
            </a:endParaRPr>
          </a:p>
          <a:p>
            <a:pPr algn="just">
              <a:defRPr/>
            </a:pPr>
            <a:endParaRPr lang="es-ES" sz="1600" dirty="0">
              <a:solidFill>
                <a:srgbClr val="000090"/>
              </a:solidFill>
              <a:latin typeface="Arial Black" panose="020B0A04020102020204" pitchFamily="34" charset="0"/>
              <a:cs typeface="Abadi MT Condensed Extra Bold"/>
            </a:endParaRPr>
          </a:p>
          <a:p>
            <a:pPr marL="304792" indent="-304792" algn="just">
              <a:buFont typeface="+mj-lt"/>
              <a:buAutoNum type="arabicPeriod"/>
              <a:defRPr/>
            </a:pPr>
            <a:r>
              <a:rPr lang="es-ES" sz="1600" dirty="0">
                <a:solidFill>
                  <a:srgbClr val="000090"/>
                </a:solidFill>
                <a:latin typeface="Arial Black" panose="020B0A04020102020204" pitchFamily="34" charset="0"/>
                <a:cs typeface="Abadi MT Condensed Extra Bold"/>
              </a:rPr>
              <a:t>Use </a:t>
            </a:r>
            <a:r>
              <a:rPr lang="es-ES" sz="1600" dirty="0" err="1">
                <a:solidFill>
                  <a:srgbClr val="000090"/>
                </a:solidFill>
                <a:latin typeface="Arial Black" panose="020B0A04020102020204" pitchFamily="34" charset="0"/>
                <a:cs typeface="Abadi MT Condensed Extra Bold"/>
              </a:rPr>
              <a:t>their</a:t>
            </a:r>
            <a:r>
              <a:rPr lang="es-ES" sz="1600" dirty="0">
                <a:solidFill>
                  <a:srgbClr val="000090"/>
                </a:solidFill>
                <a:latin typeface="Arial Black" panose="020B0A04020102020204" pitchFamily="34" charset="0"/>
                <a:cs typeface="Abadi MT Condensed Extra Bold"/>
              </a:rPr>
              <a:t> </a:t>
            </a:r>
            <a:r>
              <a:rPr lang="es-ES" sz="1600" dirty="0" err="1">
                <a:solidFill>
                  <a:srgbClr val="000090"/>
                </a:solidFill>
                <a:latin typeface="Arial Black" panose="020B0A04020102020204" pitchFamily="34" charset="0"/>
                <a:cs typeface="Abadi MT Condensed Extra Bold"/>
              </a:rPr>
              <a:t>knowledge</a:t>
            </a:r>
            <a:r>
              <a:rPr lang="es-ES" sz="1600" dirty="0">
                <a:solidFill>
                  <a:srgbClr val="000090"/>
                </a:solidFill>
                <a:latin typeface="Arial Black" panose="020B0A04020102020204" pitchFamily="34" charset="0"/>
                <a:cs typeface="Abadi MT Condensed Extra Bold"/>
              </a:rPr>
              <a:t> of English in </a:t>
            </a:r>
            <a:r>
              <a:rPr lang="es-ES" sz="1600" dirty="0" err="1">
                <a:solidFill>
                  <a:srgbClr val="000090"/>
                </a:solidFill>
                <a:latin typeface="Arial Black" panose="020B0A04020102020204" pitchFamily="34" charset="0"/>
                <a:cs typeface="Abadi MT Condensed Extra Bold"/>
              </a:rPr>
              <a:t>the</a:t>
            </a:r>
            <a:r>
              <a:rPr lang="es-ES" sz="1600" dirty="0">
                <a:solidFill>
                  <a:srgbClr val="000090"/>
                </a:solidFill>
                <a:latin typeface="Arial Black" panose="020B0A04020102020204" pitchFamily="34" charset="0"/>
                <a:cs typeface="Abadi MT Condensed Extra Bold"/>
              </a:rPr>
              <a:t> </a:t>
            </a:r>
            <a:r>
              <a:rPr lang="es-ES" sz="1600" dirty="0" err="1">
                <a:solidFill>
                  <a:srgbClr val="000090"/>
                </a:solidFill>
                <a:latin typeface="Arial Black" panose="020B0A04020102020204" pitchFamily="34" charset="0"/>
                <a:cs typeface="Abadi MT Condensed Extra Bold"/>
              </a:rPr>
              <a:t>comprehension</a:t>
            </a:r>
            <a:r>
              <a:rPr lang="es-ES" sz="1600" dirty="0">
                <a:solidFill>
                  <a:srgbClr val="000090"/>
                </a:solidFill>
                <a:latin typeface="Arial Black" panose="020B0A04020102020204" pitchFamily="34" charset="0"/>
                <a:cs typeface="Abadi MT Condensed Extra Bold"/>
              </a:rPr>
              <a:t> and </a:t>
            </a:r>
            <a:r>
              <a:rPr lang="es-ES" sz="1600" dirty="0" err="1">
                <a:solidFill>
                  <a:srgbClr val="000090"/>
                </a:solidFill>
                <a:latin typeface="Arial Black" panose="020B0A04020102020204" pitchFamily="34" charset="0"/>
                <a:cs typeface="Abadi MT Condensed Extra Bold"/>
              </a:rPr>
              <a:t>production</a:t>
            </a:r>
            <a:r>
              <a:rPr lang="es-ES" sz="1600" dirty="0">
                <a:solidFill>
                  <a:srgbClr val="000090"/>
                </a:solidFill>
                <a:latin typeface="Arial Black" panose="020B0A04020102020204" pitchFamily="34" charset="0"/>
                <a:cs typeface="Abadi MT Condensed Extra Bold"/>
              </a:rPr>
              <a:t> of </a:t>
            </a:r>
            <a:r>
              <a:rPr lang="es-ES" sz="1600" dirty="0" err="1">
                <a:solidFill>
                  <a:srgbClr val="000090"/>
                </a:solidFill>
                <a:latin typeface="Arial Black" panose="020B0A04020102020204" pitchFamily="34" charset="0"/>
                <a:cs typeface="Abadi MT Condensed Extra Bold"/>
              </a:rPr>
              <a:t>clear</a:t>
            </a:r>
            <a:r>
              <a:rPr lang="es-ES" sz="1600" dirty="0">
                <a:solidFill>
                  <a:srgbClr val="000090"/>
                </a:solidFill>
                <a:latin typeface="Arial Black" panose="020B0A04020102020204" pitchFamily="34" charset="0"/>
                <a:cs typeface="Abadi MT Condensed Extra Bold"/>
              </a:rPr>
              <a:t> oral and </a:t>
            </a:r>
            <a:r>
              <a:rPr lang="es-ES" sz="1600" dirty="0" err="1">
                <a:solidFill>
                  <a:srgbClr val="000090"/>
                </a:solidFill>
                <a:latin typeface="Arial Black" panose="020B0A04020102020204" pitchFamily="34" charset="0"/>
                <a:cs typeface="Abadi MT Condensed Extra Bold"/>
              </a:rPr>
              <a:t>written</a:t>
            </a:r>
            <a:r>
              <a:rPr lang="es-ES" sz="1600" dirty="0">
                <a:solidFill>
                  <a:srgbClr val="000090"/>
                </a:solidFill>
                <a:latin typeface="Arial Black" panose="020B0A04020102020204" pitchFamily="34" charset="0"/>
                <a:cs typeface="Abadi MT Condensed Extra Bold"/>
              </a:rPr>
              <a:t> </a:t>
            </a:r>
            <a:r>
              <a:rPr lang="es-ES" sz="1600" dirty="0" err="1">
                <a:solidFill>
                  <a:srgbClr val="000090"/>
                </a:solidFill>
                <a:latin typeface="Arial Black" panose="020B0A04020102020204" pitchFamily="34" charset="0"/>
                <a:cs typeface="Abadi MT Condensed Extra Bold"/>
              </a:rPr>
              <a:t>texts</a:t>
            </a:r>
            <a:r>
              <a:rPr lang="es-ES" sz="1600" dirty="0">
                <a:solidFill>
                  <a:srgbClr val="000090"/>
                </a:solidFill>
                <a:latin typeface="Arial Black" panose="020B0A04020102020204" pitchFamily="34" charset="0"/>
                <a:cs typeface="Abadi MT Condensed Extra Bold"/>
              </a:rPr>
              <a:t>, in </a:t>
            </a:r>
            <a:r>
              <a:rPr lang="es-ES" sz="1600" dirty="0" err="1">
                <a:solidFill>
                  <a:srgbClr val="000090"/>
                </a:solidFill>
                <a:latin typeface="Arial Black" panose="020B0A04020102020204" pitchFamily="34" charset="0"/>
                <a:cs typeface="Abadi MT Condensed Extra Bold"/>
              </a:rPr>
              <a:t>order</a:t>
            </a:r>
            <a:r>
              <a:rPr lang="es-ES" sz="1600" dirty="0">
                <a:solidFill>
                  <a:srgbClr val="000090"/>
                </a:solidFill>
                <a:latin typeface="Arial Black" panose="020B0A04020102020204" pitchFamily="34" charset="0"/>
                <a:cs typeface="Abadi MT Condensed Extra Bold"/>
              </a:rPr>
              <a:t> to </a:t>
            </a:r>
            <a:r>
              <a:rPr lang="es-ES" sz="1600" dirty="0" err="1">
                <a:solidFill>
                  <a:srgbClr val="000090"/>
                </a:solidFill>
                <a:latin typeface="Arial Black" panose="020B0A04020102020204" pitchFamily="34" charset="0"/>
                <a:cs typeface="Abadi MT Condensed Extra Bold"/>
              </a:rPr>
              <a:t>build</a:t>
            </a:r>
            <a:r>
              <a:rPr lang="es-ES" sz="1600" dirty="0">
                <a:solidFill>
                  <a:srgbClr val="000090"/>
                </a:solidFill>
                <a:latin typeface="Arial Black" panose="020B0A04020102020204" pitchFamily="34" charset="0"/>
                <a:cs typeface="Abadi MT Condensed Extra Bold"/>
              </a:rPr>
              <a:t> a </a:t>
            </a:r>
            <a:r>
              <a:rPr lang="es-ES" sz="1600" dirty="0" err="1">
                <a:solidFill>
                  <a:srgbClr val="000090"/>
                </a:solidFill>
                <a:latin typeface="Arial Black" panose="020B0A04020102020204" pitchFamily="34" charset="0"/>
                <a:cs typeface="Abadi MT Condensed Extra Bold"/>
              </a:rPr>
              <a:t>critical</a:t>
            </a:r>
            <a:r>
              <a:rPr lang="es-ES" sz="1600" dirty="0">
                <a:solidFill>
                  <a:srgbClr val="000090"/>
                </a:solidFill>
                <a:latin typeface="Arial Black" panose="020B0A04020102020204" pitchFamily="34" charset="0"/>
                <a:cs typeface="Abadi MT Condensed Extra Bold"/>
              </a:rPr>
              <a:t> personal </a:t>
            </a:r>
            <a:r>
              <a:rPr lang="es-ES" sz="1600" dirty="0" err="1">
                <a:solidFill>
                  <a:srgbClr val="000090"/>
                </a:solidFill>
                <a:latin typeface="Arial Black" panose="020B0A04020102020204" pitchFamily="34" charset="0"/>
                <a:cs typeface="Abadi MT Condensed Extra Bold"/>
              </a:rPr>
              <a:t>opinion</a:t>
            </a:r>
            <a:r>
              <a:rPr lang="es-ES" sz="1600" dirty="0">
                <a:solidFill>
                  <a:srgbClr val="000090"/>
                </a:solidFill>
                <a:latin typeface="Arial Black" panose="020B0A04020102020204" pitchFamily="34" charset="0"/>
                <a:cs typeface="Abadi MT Condensed Extra Bold"/>
              </a:rPr>
              <a:t> in </a:t>
            </a:r>
            <a:r>
              <a:rPr lang="es-ES" sz="1600" dirty="0" err="1">
                <a:solidFill>
                  <a:srgbClr val="000090"/>
                </a:solidFill>
                <a:latin typeface="Arial Black" panose="020B0A04020102020204" pitchFamily="34" charset="0"/>
                <a:cs typeface="Abadi MT Condensed Extra Bold"/>
              </a:rPr>
              <a:t>contexts</a:t>
            </a:r>
            <a:r>
              <a:rPr lang="es-ES" sz="1600" dirty="0">
                <a:solidFill>
                  <a:srgbClr val="000090"/>
                </a:solidFill>
                <a:latin typeface="Arial Black" panose="020B0A04020102020204" pitchFamily="34" charset="0"/>
                <a:cs typeface="Abadi MT Condensed Extra Bold"/>
              </a:rPr>
              <a:t> </a:t>
            </a:r>
            <a:r>
              <a:rPr lang="es-ES" sz="1600" dirty="0" err="1">
                <a:solidFill>
                  <a:srgbClr val="000090"/>
                </a:solidFill>
                <a:latin typeface="Arial Black" panose="020B0A04020102020204" pitchFamily="34" charset="0"/>
                <a:cs typeface="Abadi MT Condensed Extra Bold"/>
              </a:rPr>
              <a:t>related</a:t>
            </a:r>
            <a:r>
              <a:rPr lang="es-ES" sz="1600" dirty="0">
                <a:solidFill>
                  <a:srgbClr val="000090"/>
                </a:solidFill>
                <a:latin typeface="Arial Black" panose="020B0A04020102020204" pitchFamily="34" charset="0"/>
                <a:cs typeface="Abadi MT Condensed Extra Bold"/>
              </a:rPr>
              <a:t> to </a:t>
            </a:r>
            <a:r>
              <a:rPr lang="es-ES" sz="1600" dirty="0" err="1">
                <a:solidFill>
                  <a:srgbClr val="000090"/>
                </a:solidFill>
                <a:latin typeface="Arial Black" panose="020B0A04020102020204" pitchFamily="34" charset="0"/>
                <a:cs typeface="Abadi MT Condensed Extra Bold"/>
              </a:rPr>
              <a:t>their</a:t>
            </a:r>
            <a:r>
              <a:rPr lang="es-ES" sz="1600" dirty="0">
                <a:solidFill>
                  <a:srgbClr val="000090"/>
                </a:solidFill>
                <a:latin typeface="Arial Black" panose="020B0A04020102020204" pitchFamily="34" charset="0"/>
                <a:cs typeface="Abadi MT Condensed Extra Bold"/>
              </a:rPr>
              <a:t> </a:t>
            </a:r>
            <a:r>
              <a:rPr lang="es-ES" sz="1600" dirty="0" err="1">
                <a:solidFill>
                  <a:srgbClr val="000090"/>
                </a:solidFill>
                <a:latin typeface="Arial Black" panose="020B0A04020102020204" pitchFamily="34" charset="0"/>
                <a:cs typeface="Abadi MT Condensed Extra Bold"/>
              </a:rPr>
              <a:t>interests</a:t>
            </a:r>
            <a:r>
              <a:rPr lang="es-ES" sz="1600" dirty="0">
                <a:solidFill>
                  <a:srgbClr val="000090"/>
                </a:solidFill>
                <a:latin typeface="Arial Black" panose="020B0A04020102020204" pitchFamily="34" charset="0"/>
                <a:cs typeface="Abadi MT Condensed Extra Bold"/>
              </a:rPr>
              <a:t> and </a:t>
            </a:r>
            <a:r>
              <a:rPr lang="es-ES" sz="1600" dirty="0" err="1">
                <a:solidFill>
                  <a:srgbClr val="000090"/>
                </a:solidFill>
                <a:latin typeface="Arial Black" panose="020B0A04020102020204" pitchFamily="34" charset="0"/>
                <a:cs typeface="Abadi MT Condensed Extra Bold"/>
              </a:rPr>
              <a:t>concerns</a:t>
            </a:r>
            <a:r>
              <a:rPr lang="es-ES" sz="1600" dirty="0">
                <a:solidFill>
                  <a:srgbClr val="000090"/>
                </a:solidFill>
                <a:latin typeface="Arial Black" panose="020B0A04020102020204" pitchFamily="34" charset="0"/>
                <a:cs typeface="Abadi MT Condensed Extra Bold"/>
              </a:rPr>
              <a:t>.</a:t>
            </a:r>
          </a:p>
          <a:p>
            <a:pPr marL="0" indent="0" algn="just">
              <a:buNone/>
            </a:pPr>
            <a:endParaRPr lang="es-ES" altLang="es-CL" sz="1867" dirty="0">
              <a:solidFill>
                <a:srgbClr val="000090"/>
              </a:solidFill>
            </a:endParaRPr>
          </a:p>
          <a:p>
            <a:pPr marL="0" indent="0"/>
            <a:endParaRPr lang="es-ES" altLang="es-CL" dirty="0" smtClean="0"/>
          </a:p>
          <a:p>
            <a:pPr marL="0" indent="0"/>
            <a:endParaRPr lang="es-ES" altLang="es-CL" dirty="0" smtClean="0"/>
          </a:p>
        </p:txBody>
      </p:sp>
      <p:sp>
        <p:nvSpPr>
          <p:cNvPr id="4099" name="CuadroTexto 1"/>
          <p:cNvSpPr>
            <a:spLocks noGrp="1" noChangeArrowheads="1"/>
          </p:cNvSpPr>
          <p:nvPr>
            <p:ph type="title"/>
          </p:nvPr>
        </p:nvSpPr>
        <p:spPr>
          <a:xfrm>
            <a:off x="512483" y="486095"/>
            <a:ext cx="14020800" cy="757130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s-ES" altLang="es-CL" sz="4800" b="1" u="sng" dirty="0">
                <a:solidFill>
                  <a:srgbClr val="000090"/>
                </a:solidFill>
                <a:latin typeface="Abadi MT Condensed Extra Bold" pitchFamily="1" charset="0"/>
              </a:rPr>
              <a:t>INTRODUCTION</a:t>
            </a:r>
          </a:p>
        </p:txBody>
      </p:sp>
      <p:pic>
        <p:nvPicPr>
          <p:cNvPr id="4100" name="Imag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5520267"/>
            <a:ext cx="12189883" cy="133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1" y="275167"/>
            <a:ext cx="2470149" cy="162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charli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19666"/>
            <a:ext cx="1606297" cy="117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24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92D050"/>
            </a:gs>
            <a:gs pos="83000">
              <a:srgbClr val="92D050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L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Lesson</a:t>
            </a:r>
            <a:r>
              <a:rPr lang="es-CL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1</a:t>
            </a:r>
            <a:endParaRPr lang="es-CL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147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altLang="es-CL" sz="2400" dirty="0">
                <a:latin typeface="Berlin Sans FB Demi" panose="020E0802020502020306" pitchFamily="34" charset="0"/>
              </a:rPr>
              <a:t>En esta clase debes trabajar Sólo 45 minutos. </a:t>
            </a:r>
          </a:p>
          <a:p>
            <a:r>
              <a:rPr lang="es-CL" altLang="es-CL" sz="2400" dirty="0">
                <a:latin typeface="Berlin Sans FB Demi" panose="020E0802020502020306" pitchFamily="34" charset="0"/>
              </a:rPr>
              <a:t>Objetivo a desarrollar Reading </a:t>
            </a:r>
            <a:r>
              <a:rPr lang="es-CL" altLang="es-CL" sz="2400" dirty="0" err="1">
                <a:latin typeface="Berlin Sans FB Demi" panose="020E0802020502020306" pitchFamily="34" charset="0"/>
              </a:rPr>
              <a:t>Comprehension</a:t>
            </a:r>
            <a:r>
              <a:rPr lang="es-CL" altLang="es-CL" sz="2400" dirty="0">
                <a:latin typeface="Berlin Sans FB Demi" panose="020E0802020502020306" pitchFamily="34" charset="0"/>
              </a:rPr>
              <a:t> y </a:t>
            </a:r>
            <a:r>
              <a:rPr lang="es-CL" altLang="es-CL" sz="2400" dirty="0" err="1">
                <a:latin typeface="Berlin Sans FB Demi" panose="020E0802020502020306" pitchFamily="34" charset="0"/>
              </a:rPr>
              <a:t>writing</a:t>
            </a:r>
            <a:r>
              <a:rPr lang="es-CL" altLang="es-CL" sz="2400" dirty="0">
                <a:latin typeface="Berlin Sans FB Demi" panose="020E0802020502020306" pitchFamily="34" charset="0"/>
              </a:rPr>
              <a:t> </a:t>
            </a:r>
          </a:p>
          <a:p>
            <a:r>
              <a:rPr lang="es-CL" altLang="es-CL" sz="2400" dirty="0">
                <a:latin typeface="Berlin Sans FB Demi" panose="020E0802020502020306" pitchFamily="34" charset="0"/>
              </a:rPr>
              <a:t>Lee atentamente y desarrolla las actividades según se explican.</a:t>
            </a:r>
          </a:p>
          <a:p>
            <a:r>
              <a:rPr lang="es-CL" altLang="es-CL" sz="2400" dirty="0">
                <a:latin typeface="Berlin Sans FB Demi" panose="020E0802020502020306" pitchFamily="34" charset="0"/>
              </a:rPr>
              <a:t>Envíame </a:t>
            </a:r>
            <a:r>
              <a:rPr lang="es-CL" altLang="es-CL" sz="2400" dirty="0" smtClean="0">
                <a:latin typeface="Berlin Sans FB Demi" panose="020E0802020502020306" pitchFamily="34" charset="0"/>
              </a:rPr>
              <a:t>las respuestas de la primera parte al </a:t>
            </a:r>
            <a:r>
              <a:rPr lang="es-CL" altLang="es-CL" sz="2400" dirty="0">
                <a:latin typeface="Berlin Sans FB Demi" panose="020E0802020502020306" pitchFamily="34" charset="0"/>
              </a:rPr>
              <a:t>correo </a:t>
            </a:r>
            <a:r>
              <a:rPr lang="es-CL" altLang="es-CL" sz="2400" dirty="0">
                <a:latin typeface="Berlin Sans FB Demi" panose="020E0802020502020306" pitchFamily="34" charset="0"/>
                <a:hlinkClick r:id="rId2"/>
              </a:rPr>
              <a:t>vihema23@Gmail.com</a:t>
            </a:r>
            <a:r>
              <a:rPr lang="es-CL" altLang="es-CL" sz="2400" dirty="0">
                <a:latin typeface="Berlin Sans FB Demi" panose="020E0802020502020306" pitchFamily="34" charset="0"/>
              </a:rPr>
              <a:t> (Miss Viviana) a través de este </a:t>
            </a:r>
            <a:r>
              <a:rPr lang="es-CL" altLang="es-CL" sz="2400" dirty="0" err="1" smtClean="0">
                <a:latin typeface="Berlin Sans FB Demi" panose="020E0802020502020306" pitchFamily="34" charset="0"/>
              </a:rPr>
              <a:t>ppt</a:t>
            </a:r>
            <a:r>
              <a:rPr lang="es-CL" altLang="es-CL" sz="2400" dirty="0" smtClean="0">
                <a:latin typeface="Berlin Sans FB Demi" panose="020E0802020502020306" pitchFamily="34" charset="0"/>
              </a:rPr>
              <a:t> hasta </a:t>
            </a:r>
            <a:r>
              <a:rPr lang="es-CL" altLang="es-CL" sz="2400" dirty="0">
                <a:latin typeface="Berlin Sans FB Demi" panose="020E0802020502020306" pitchFamily="34" charset="0"/>
              </a:rPr>
              <a:t>el 31 de marzo.</a:t>
            </a:r>
          </a:p>
          <a:p>
            <a:r>
              <a:rPr lang="es-CL" altLang="es-CL" sz="2400" dirty="0">
                <a:latin typeface="Berlin Sans FB Demi" panose="020E0802020502020306" pitchFamily="34" charset="0"/>
              </a:rPr>
              <a:t>Se adjunta rúbrica de evaluación en cada una de tus actividades</a:t>
            </a:r>
          </a:p>
          <a:p>
            <a:r>
              <a:rPr lang="es-CL" altLang="es-CL" sz="2400" dirty="0">
                <a:latin typeface="Berlin Sans FB Demi" panose="020E0802020502020306" pitchFamily="34" charset="0"/>
              </a:rPr>
              <a:t>Recuerda que son actividades de proceso, por lo que debes procurar hacer tus ejercicios y reenviármelos en el tiempo solicitado. </a:t>
            </a:r>
          </a:p>
        </p:txBody>
      </p:sp>
    </p:spTree>
    <p:extLst>
      <p:ext uri="{BB962C8B-B14F-4D97-AF65-F5344CB8AC3E}">
        <p14:creationId xmlns:p14="http://schemas.microsoft.com/office/powerpoint/2010/main" val="244327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CL" b="1" u="sng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itchFamily="1" charset="0"/>
              </a:rPr>
              <a:t>Content of </a:t>
            </a:r>
            <a:r>
              <a:rPr lang="es-ES" altLang="es-CL" b="1" u="sng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itchFamily="1" charset="0"/>
              </a:rPr>
              <a:t>the</a:t>
            </a:r>
            <a:r>
              <a:rPr lang="es-ES" altLang="es-CL" b="1" u="sng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itchFamily="1" charset="0"/>
              </a:rPr>
              <a:t> </a:t>
            </a:r>
            <a:r>
              <a:rPr lang="es-ES" altLang="es-CL" b="1" u="sng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itchFamily="1" charset="0"/>
              </a:rPr>
              <a:t>Unit</a:t>
            </a:r>
            <a:r>
              <a:rPr lang="es-ES" altLang="es-CL" b="1" u="sng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itchFamily="1" charset="0"/>
              </a:rPr>
              <a:t>:</a:t>
            </a:r>
            <a:endParaRPr lang="es-ES" altLang="es-CL" b="1" u="sng" dirty="0" smtClean="0"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 pitchFamily="1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s-ES" sz="3200" b="1" u="sng" dirty="0" err="1">
                <a:solidFill>
                  <a:srgbClr val="00009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Activity</a:t>
            </a:r>
            <a:r>
              <a:rPr lang="es-ES" sz="3200" b="1" u="sng" dirty="0">
                <a:solidFill>
                  <a:srgbClr val="00009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 1 (</a:t>
            </a:r>
            <a:r>
              <a:rPr lang="es-ES" sz="3200" b="1" u="sng" dirty="0" err="1">
                <a:solidFill>
                  <a:srgbClr val="00009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formative</a:t>
            </a:r>
            <a:r>
              <a:rPr lang="es-ES" sz="3200" b="1" u="sng" dirty="0">
                <a:solidFill>
                  <a:srgbClr val="00009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 </a:t>
            </a:r>
            <a:r>
              <a:rPr lang="es-ES" sz="3200" b="1" u="sng" dirty="0" err="1" smtClean="0">
                <a:solidFill>
                  <a:srgbClr val="00009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evaluation</a:t>
            </a:r>
            <a:r>
              <a:rPr lang="es-ES" sz="3200" b="1" u="sng" dirty="0" smtClean="0">
                <a:solidFill>
                  <a:srgbClr val="00009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 </a:t>
            </a:r>
            <a:r>
              <a:rPr lang="es-ES" sz="3200" b="1" u="sng" dirty="0">
                <a:solidFill>
                  <a:srgbClr val="00009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se realizará en dos semanas):</a:t>
            </a:r>
          </a:p>
          <a:p>
            <a:pPr>
              <a:buFont typeface="Arial" charset="0"/>
              <a:buChar char="•"/>
              <a:defRPr/>
            </a:pPr>
            <a:r>
              <a:rPr lang="es-ES" sz="3200" dirty="0" err="1">
                <a:solidFill>
                  <a:srgbClr val="00009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Read</a:t>
            </a:r>
            <a:r>
              <a:rPr lang="es-ES" sz="3200" dirty="0">
                <a:solidFill>
                  <a:srgbClr val="00009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 a </a:t>
            </a:r>
            <a:r>
              <a:rPr lang="es-ES" sz="3200" dirty="0" err="1">
                <a:solidFill>
                  <a:srgbClr val="00009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report</a:t>
            </a:r>
            <a:r>
              <a:rPr lang="es-ES" sz="3200" dirty="0">
                <a:solidFill>
                  <a:srgbClr val="00009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 </a:t>
            </a:r>
            <a:r>
              <a:rPr lang="es-ES" sz="3200" dirty="0" err="1">
                <a:solidFill>
                  <a:srgbClr val="00009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about</a:t>
            </a:r>
            <a:r>
              <a:rPr lang="es-ES" sz="3200" dirty="0">
                <a:solidFill>
                  <a:srgbClr val="00009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 </a:t>
            </a:r>
            <a:r>
              <a:rPr lang="es-ES" sz="3200" dirty="0" err="1">
                <a:solidFill>
                  <a:srgbClr val="00009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homelessness</a:t>
            </a:r>
            <a:r>
              <a:rPr lang="es-ES" sz="3200" dirty="0">
                <a:solidFill>
                  <a:srgbClr val="00009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.</a:t>
            </a:r>
          </a:p>
          <a:p>
            <a:pPr>
              <a:buFont typeface="Arial" charset="0"/>
              <a:buChar char="•"/>
              <a:defRPr/>
            </a:pPr>
            <a:r>
              <a:rPr lang="es-ES" sz="3200" dirty="0" err="1">
                <a:solidFill>
                  <a:srgbClr val="00009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Write</a:t>
            </a:r>
            <a:r>
              <a:rPr lang="es-ES" sz="3200" dirty="0">
                <a:solidFill>
                  <a:srgbClr val="00009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 a </a:t>
            </a:r>
            <a:r>
              <a:rPr lang="es-ES" sz="3200" dirty="0" err="1">
                <a:solidFill>
                  <a:srgbClr val="00009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report</a:t>
            </a:r>
            <a:r>
              <a:rPr lang="es-ES" sz="3200" dirty="0">
                <a:solidFill>
                  <a:srgbClr val="00009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 </a:t>
            </a:r>
            <a:r>
              <a:rPr lang="es-ES" sz="3200" dirty="0" err="1">
                <a:solidFill>
                  <a:srgbClr val="00009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based</a:t>
            </a:r>
            <a:r>
              <a:rPr lang="es-ES" sz="3200" dirty="0">
                <a:solidFill>
                  <a:srgbClr val="00009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 </a:t>
            </a:r>
            <a:r>
              <a:rPr lang="es-ES" sz="3200" dirty="0" err="1">
                <a:solidFill>
                  <a:srgbClr val="00009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on</a:t>
            </a:r>
            <a:r>
              <a:rPr lang="es-ES" sz="3200" dirty="0">
                <a:solidFill>
                  <a:srgbClr val="00009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 </a:t>
            </a:r>
            <a:r>
              <a:rPr lang="es-ES" sz="3200" dirty="0" err="1">
                <a:solidFill>
                  <a:srgbClr val="00009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the</a:t>
            </a:r>
            <a:r>
              <a:rPr lang="es-ES" sz="3200" dirty="0">
                <a:solidFill>
                  <a:srgbClr val="00009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 </a:t>
            </a:r>
            <a:r>
              <a:rPr lang="es-ES" sz="3200" dirty="0" err="1">
                <a:solidFill>
                  <a:srgbClr val="00009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structure</a:t>
            </a:r>
            <a:r>
              <a:rPr lang="es-ES" sz="3200" dirty="0">
                <a:solidFill>
                  <a:srgbClr val="00009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 </a:t>
            </a:r>
            <a:r>
              <a:rPr lang="es-ES" sz="3200" dirty="0" err="1">
                <a:solidFill>
                  <a:srgbClr val="00009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given</a:t>
            </a:r>
            <a:r>
              <a:rPr lang="es-ES" sz="3200" dirty="0">
                <a:solidFill>
                  <a:srgbClr val="000090"/>
                </a:solidFill>
                <a:latin typeface="Abadi MT Condensed Extra Bold"/>
                <a:ea typeface="ＭＳ Ｐゴシック" charset="0"/>
                <a:cs typeface="Abadi MT Condensed Extra Bold"/>
              </a:rPr>
              <a:t> in a video.</a:t>
            </a:r>
          </a:p>
        </p:txBody>
      </p:sp>
      <p:pic>
        <p:nvPicPr>
          <p:cNvPr id="7172" name="Imag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5520267"/>
            <a:ext cx="12189883" cy="133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19" y="4173240"/>
            <a:ext cx="3205416" cy="21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132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609600" y="696385"/>
            <a:ext cx="10972800" cy="840316"/>
          </a:xfrm>
        </p:spPr>
        <p:txBody>
          <a:bodyPr>
            <a:normAutofit fontScale="90000"/>
          </a:bodyPr>
          <a:lstStyle/>
          <a:p>
            <a:r>
              <a:rPr lang="es-ES" altLang="es-CL" sz="4267" b="1">
                <a:solidFill>
                  <a:srgbClr val="000090"/>
                </a:solidFill>
              </a:rPr>
              <a:t>Activity 1: </a:t>
            </a:r>
            <a:r>
              <a:rPr lang="es-ES" altLang="es-CL" sz="4267" b="1" i="1" u="sng">
                <a:solidFill>
                  <a:srgbClr val="000090"/>
                </a:solidFill>
              </a:rPr>
              <a:t>The impact of social issues today </a:t>
            </a:r>
            <a:r>
              <a:rPr lang="es-ES" altLang="es-CL" sz="4267">
                <a:solidFill>
                  <a:srgbClr val="000090"/>
                </a:solidFill>
              </a:rPr>
              <a:t/>
            </a:r>
            <a:br>
              <a:rPr lang="es-ES" altLang="es-CL" sz="4267">
                <a:solidFill>
                  <a:srgbClr val="000090"/>
                </a:solidFill>
              </a:rPr>
            </a:br>
            <a:endParaRPr lang="es-ES" altLang="es-CL" sz="4267">
              <a:solidFill>
                <a:srgbClr val="000090"/>
              </a:solidFill>
            </a:endParaRPr>
          </a:p>
        </p:txBody>
      </p:sp>
      <p:sp>
        <p:nvSpPr>
          <p:cNvPr id="9219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altLang="es-CL" sz="3200" b="1" u="sng">
                <a:solidFill>
                  <a:srgbClr val="000090"/>
                </a:solidFill>
              </a:rPr>
              <a:t>INSTRUCTIONS: </a:t>
            </a:r>
          </a:p>
          <a:p>
            <a:pPr marL="0" indent="0">
              <a:buNone/>
            </a:pPr>
            <a:endParaRPr lang="es-ES" altLang="es-CL" sz="3200" b="1" u="sng">
              <a:solidFill>
                <a:srgbClr val="000090"/>
              </a:solidFill>
            </a:endParaRPr>
          </a:p>
          <a:p>
            <a:pPr marL="0" indent="0"/>
            <a:r>
              <a:rPr lang="es-ES" altLang="es-CL" sz="2400">
                <a:solidFill>
                  <a:srgbClr val="000090"/>
                </a:solidFill>
                <a:latin typeface="Abadi MT Condensed Extra Bold" pitchFamily="1" charset="0"/>
              </a:rPr>
              <a:t>First, You will read a short report about the problems experienced by street citizens in the United States. Before reading think of this:</a:t>
            </a:r>
          </a:p>
          <a:p>
            <a:pPr marL="0" indent="0"/>
            <a:endParaRPr lang="es-ES" altLang="es-CL" sz="3200">
              <a:solidFill>
                <a:srgbClr val="254061"/>
              </a:solidFill>
              <a:latin typeface="Abadi MT Condensed Extra Bold" pitchFamily="1" charset="0"/>
            </a:endParaRPr>
          </a:p>
          <a:p>
            <a:pPr marL="0" indent="0">
              <a:buNone/>
            </a:pPr>
            <a:r>
              <a:rPr lang="es-ES" altLang="es-CL" sz="3200">
                <a:solidFill>
                  <a:srgbClr val="254061"/>
                </a:solidFill>
                <a:latin typeface="Abadi MT Condensed Extra Bold" pitchFamily="1" charset="0"/>
              </a:rPr>
              <a:t>                      </a:t>
            </a:r>
            <a:r>
              <a:rPr lang="es-ES" altLang="es-CL" sz="3200">
                <a:solidFill>
                  <a:srgbClr val="008000"/>
                </a:solidFill>
                <a:latin typeface="Abadi MT Condensed Extra Bold" pitchFamily="1" charset="0"/>
              </a:rPr>
              <a:t>Poverty and the seek of equality in today's society</a:t>
            </a:r>
            <a:r>
              <a:rPr lang="is-IS" altLang="es-CL" sz="3200">
                <a:solidFill>
                  <a:srgbClr val="008000"/>
                </a:solidFill>
                <a:latin typeface="Abadi MT Condensed Extra Bold" pitchFamily="1" charset="0"/>
              </a:rPr>
              <a:t>…</a:t>
            </a:r>
            <a:endParaRPr lang="es-ES" altLang="es-CL" sz="3200">
              <a:solidFill>
                <a:srgbClr val="008000"/>
              </a:solidFill>
              <a:latin typeface="Abadi MT Condensed Extra Bold" pitchFamily="1" charset="0"/>
            </a:endParaRPr>
          </a:p>
          <a:p>
            <a:pPr marL="0" indent="0"/>
            <a:endParaRPr lang="es-ES" altLang="es-CL" sz="1867"/>
          </a:p>
        </p:txBody>
      </p:sp>
      <p:pic>
        <p:nvPicPr>
          <p:cNvPr id="9220" name="Imag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5520267"/>
            <a:ext cx="12189883" cy="133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8" y="3738034"/>
            <a:ext cx="2529417" cy="218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9"/>
          <a:stretch>
            <a:fillRect/>
          </a:stretch>
        </p:blipFill>
        <p:spPr bwMode="auto">
          <a:xfrm>
            <a:off x="5226051" y="5175251"/>
            <a:ext cx="5215467" cy="150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994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>
          <a:xfrm>
            <a:off x="609600" y="512233"/>
            <a:ext cx="10972800" cy="660400"/>
          </a:xfrm>
        </p:spPr>
        <p:txBody>
          <a:bodyPr>
            <a:normAutofit fontScale="90000"/>
          </a:bodyPr>
          <a:lstStyle/>
          <a:p>
            <a:r>
              <a:rPr lang="es-ES" altLang="es-CL" sz="2400" u="sng" dirty="0" err="1">
                <a:solidFill>
                  <a:srgbClr val="000090"/>
                </a:solidFill>
                <a:latin typeface="Abadi MT Condensed Extra Bold" pitchFamily="1" charset="0"/>
              </a:rPr>
              <a:t>Discuss</a:t>
            </a:r>
            <a:r>
              <a:rPr lang="es-ES" altLang="es-CL" sz="2400" u="sng" dirty="0">
                <a:solidFill>
                  <a:srgbClr val="000090"/>
                </a:solidFill>
                <a:latin typeface="Abadi MT Condensed Extra Bold" pitchFamily="1" charset="0"/>
              </a:rPr>
              <a:t> </a:t>
            </a:r>
            <a:r>
              <a:rPr lang="es-ES" altLang="es-CL" sz="2400" u="sng" dirty="0" err="1">
                <a:solidFill>
                  <a:srgbClr val="000090"/>
                </a:solidFill>
                <a:latin typeface="Abadi MT Condensed Extra Bold" pitchFamily="1" charset="0"/>
              </a:rPr>
              <a:t>the</a:t>
            </a:r>
            <a:r>
              <a:rPr lang="es-ES" altLang="es-CL" sz="2400" u="sng" dirty="0">
                <a:solidFill>
                  <a:srgbClr val="000090"/>
                </a:solidFill>
                <a:latin typeface="Abadi MT Condensed Extra Bold" pitchFamily="1" charset="0"/>
              </a:rPr>
              <a:t> </a:t>
            </a:r>
            <a:r>
              <a:rPr lang="es-ES" altLang="es-CL" sz="2400" u="sng" dirty="0" err="1">
                <a:solidFill>
                  <a:srgbClr val="000090"/>
                </a:solidFill>
                <a:latin typeface="Abadi MT Condensed Extra Bold" pitchFamily="1" charset="0"/>
              </a:rPr>
              <a:t>following</a:t>
            </a:r>
            <a:r>
              <a:rPr lang="es-ES" altLang="es-CL" sz="2400" u="sng" dirty="0">
                <a:solidFill>
                  <a:srgbClr val="000090"/>
                </a:solidFill>
                <a:latin typeface="Abadi MT Condensed Extra Bold" pitchFamily="1" charset="0"/>
              </a:rPr>
              <a:t> </a:t>
            </a:r>
            <a:r>
              <a:rPr lang="es-ES" altLang="es-CL" sz="2400" u="sng" dirty="0" err="1">
                <a:solidFill>
                  <a:srgbClr val="000090"/>
                </a:solidFill>
                <a:latin typeface="Abadi MT Condensed Extra Bold" pitchFamily="1" charset="0"/>
              </a:rPr>
              <a:t>questions</a:t>
            </a:r>
            <a:r>
              <a:rPr lang="es-ES" altLang="es-CL" sz="2400" u="sng" dirty="0">
                <a:solidFill>
                  <a:srgbClr val="000090"/>
                </a:solidFill>
                <a:latin typeface="Abadi MT Condensed Extra Bold" pitchFamily="1" charset="0"/>
              </a:rPr>
              <a:t>. </a:t>
            </a:r>
            <a:r>
              <a:rPr lang="es-ES" altLang="es-CL" sz="2400" u="sng" dirty="0" err="1">
                <a:solidFill>
                  <a:srgbClr val="000090"/>
                </a:solidFill>
                <a:latin typeface="Abadi MT Condensed Extra Bold" pitchFamily="1" charset="0"/>
              </a:rPr>
              <a:t>Take</a:t>
            </a:r>
            <a:r>
              <a:rPr lang="es-ES" altLang="es-CL" sz="2400" u="sng" dirty="0">
                <a:solidFill>
                  <a:srgbClr val="000090"/>
                </a:solidFill>
                <a:latin typeface="Abadi MT Condensed Extra Bold" pitchFamily="1" charset="0"/>
              </a:rPr>
              <a:t> notes in </a:t>
            </a:r>
            <a:r>
              <a:rPr lang="es-ES" altLang="es-CL" sz="2400" u="sng" dirty="0" err="1">
                <a:solidFill>
                  <a:srgbClr val="000090"/>
                </a:solidFill>
                <a:latin typeface="Abadi MT Condensed Extra Bold" pitchFamily="1" charset="0"/>
              </a:rPr>
              <a:t>the</a:t>
            </a:r>
            <a:r>
              <a:rPr lang="es-ES" altLang="es-CL" sz="2400" u="sng" dirty="0">
                <a:solidFill>
                  <a:srgbClr val="000090"/>
                </a:solidFill>
                <a:latin typeface="Abadi MT Condensed Extra Bold" pitchFamily="1" charset="0"/>
              </a:rPr>
              <a:t> </a:t>
            </a:r>
            <a:r>
              <a:rPr lang="es-ES" altLang="es-CL" sz="2400" u="sng" dirty="0" err="1">
                <a:solidFill>
                  <a:srgbClr val="000090"/>
                </a:solidFill>
                <a:latin typeface="Abadi MT Condensed Extra Bold" pitchFamily="1" charset="0"/>
              </a:rPr>
              <a:t>spaces</a:t>
            </a:r>
            <a:r>
              <a:rPr lang="es-ES" altLang="es-CL" u="sng" dirty="0" smtClean="0">
                <a:solidFill>
                  <a:srgbClr val="000090"/>
                </a:solidFill>
                <a:latin typeface="Abadi MT Condensed Extra Bold" pitchFamily="1" charset="0"/>
              </a:rPr>
              <a:t>. </a:t>
            </a:r>
            <a:r>
              <a:rPr lang="es-ES" altLang="es-CL" dirty="0" smtClean="0">
                <a:latin typeface="Abadi MT Condensed Extra Bold" pitchFamily="1" charset="0"/>
              </a:rPr>
              <a:t/>
            </a:r>
            <a:br>
              <a:rPr lang="es-ES" altLang="es-CL" dirty="0" smtClean="0">
                <a:latin typeface="Abadi MT Condensed Extra Bold" pitchFamily="1" charset="0"/>
              </a:rPr>
            </a:br>
            <a:endParaRPr lang="es-ES" altLang="es-CL" dirty="0" smtClean="0"/>
          </a:p>
        </p:txBody>
      </p:sp>
      <p:sp>
        <p:nvSpPr>
          <p:cNvPr id="10243" name="Marcador de contenido 2"/>
          <p:cNvSpPr>
            <a:spLocks noGrp="1"/>
          </p:cNvSpPr>
          <p:nvPr>
            <p:ph idx="1"/>
          </p:nvPr>
        </p:nvSpPr>
        <p:spPr>
          <a:xfrm>
            <a:off x="372534" y="1413934"/>
            <a:ext cx="11442700" cy="5137151"/>
          </a:xfrm>
          <a:ln>
            <a:solidFill>
              <a:srgbClr val="000090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s-ES" altLang="es-CL" sz="1867" dirty="0">
                <a:solidFill>
                  <a:srgbClr val="008000"/>
                </a:solidFill>
                <a:latin typeface="Abadi MT Condensed Extra Bold" pitchFamily="1" charset="0"/>
              </a:rPr>
              <a:t> 1.  </a:t>
            </a:r>
            <a:r>
              <a:rPr lang="es-ES" altLang="es-CL" sz="1867" dirty="0" err="1">
                <a:solidFill>
                  <a:srgbClr val="008000"/>
                </a:solidFill>
                <a:latin typeface="Abadi MT Condensed Extra Bold" pitchFamily="1" charset="0"/>
              </a:rPr>
              <a:t>What</a:t>
            </a:r>
            <a:r>
              <a:rPr lang="es-ES" altLang="es-CL" sz="1867" dirty="0">
                <a:solidFill>
                  <a:srgbClr val="008000"/>
                </a:solidFill>
                <a:latin typeface="Abadi MT Condensed Extra Bold" pitchFamily="1" charset="0"/>
              </a:rPr>
              <a:t> are </a:t>
            </a:r>
            <a:r>
              <a:rPr lang="es-ES" altLang="es-CL" sz="1867" dirty="0" err="1">
                <a:solidFill>
                  <a:srgbClr val="008000"/>
                </a:solidFill>
                <a:latin typeface="Abadi MT Condensed Extra Bold" pitchFamily="1" charset="0"/>
              </a:rPr>
              <a:t>the</a:t>
            </a:r>
            <a:r>
              <a:rPr lang="es-ES" altLang="es-CL" sz="1867" dirty="0">
                <a:solidFill>
                  <a:srgbClr val="008000"/>
                </a:solidFill>
                <a:latin typeface="Abadi MT Condensed Extra Bold" pitchFamily="1" charset="0"/>
              </a:rPr>
              <a:t> </a:t>
            </a:r>
            <a:r>
              <a:rPr lang="es-ES" altLang="es-CL" sz="1867" dirty="0" err="1">
                <a:solidFill>
                  <a:srgbClr val="008000"/>
                </a:solidFill>
                <a:latin typeface="Abadi MT Condensed Extra Bold" pitchFamily="1" charset="0"/>
              </a:rPr>
              <a:t>reasons</a:t>
            </a:r>
            <a:r>
              <a:rPr lang="es-ES" altLang="es-CL" sz="1867" dirty="0">
                <a:solidFill>
                  <a:srgbClr val="008000"/>
                </a:solidFill>
                <a:latin typeface="Abadi MT Condensed Extra Bold" pitchFamily="1" charset="0"/>
              </a:rPr>
              <a:t> </a:t>
            </a:r>
            <a:r>
              <a:rPr lang="es-ES" altLang="es-CL" sz="1867" dirty="0" err="1">
                <a:solidFill>
                  <a:srgbClr val="008000"/>
                </a:solidFill>
                <a:latin typeface="Abadi MT Condensed Extra Bold" pitchFamily="1" charset="0"/>
              </a:rPr>
              <a:t>why</a:t>
            </a:r>
            <a:r>
              <a:rPr lang="es-ES" altLang="es-CL" sz="1867" dirty="0">
                <a:solidFill>
                  <a:srgbClr val="008000"/>
                </a:solidFill>
                <a:latin typeface="Abadi MT Condensed Extra Bold" pitchFamily="1" charset="0"/>
              </a:rPr>
              <a:t> a </a:t>
            </a:r>
            <a:r>
              <a:rPr lang="es-ES" altLang="es-CL" sz="1867" dirty="0" err="1">
                <a:solidFill>
                  <a:srgbClr val="008000"/>
                </a:solidFill>
                <a:latin typeface="Abadi MT Condensed Extra Bold" pitchFamily="1" charset="0"/>
              </a:rPr>
              <a:t>person</a:t>
            </a:r>
            <a:r>
              <a:rPr lang="es-ES" altLang="es-CL" sz="1867" dirty="0">
                <a:solidFill>
                  <a:srgbClr val="008000"/>
                </a:solidFill>
                <a:latin typeface="Abadi MT Condensed Extra Bold" pitchFamily="1" charset="0"/>
              </a:rPr>
              <a:t> can be homeless? (2 Marks) </a:t>
            </a:r>
            <a:r>
              <a:rPr lang="es-ES" altLang="es-CL" sz="1867" dirty="0" err="1">
                <a:solidFill>
                  <a:srgbClr val="008000"/>
                </a:solidFill>
                <a:latin typeface="Abadi MT Condensed Extra Bold" pitchFamily="1" charset="0"/>
              </a:rPr>
              <a:t>For</a:t>
            </a:r>
            <a:r>
              <a:rPr lang="es-ES" altLang="es-CL" sz="1867" dirty="0">
                <a:solidFill>
                  <a:srgbClr val="008000"/>
                </a:solidFill>
                <a:latin typeface="Abadi MT Condensed Extra Bold" pitchFamily="1" charset="0"/>
              </a:rPr>
              <a:t> </a:t>
            </a:r>
            <a:r>
              <a:rPr lang="es-ES" altLang="es-CL" sz="1867" dirty="0" err="1">
                <a:solidFill>
                  <a:srgbClr val="008000"/>
                </a:solidFill>
                <a:latin typeface="Abadi MT Condensed Extra Bold" pitchFamily="1" charset="0"/>
              </a:rPr>
              <a:t>your</a:t>
            </a:r>
            <a:r>
              <a:rPr lang="es-ES" altLang="es-CL" sz="1867" dirty="0">
                <a:solidFill>
                  <a:srgbClr val="008000"/>
                </a:solidFill>
                <a:latin typeface="Abadi MT Condensed Extra Bold" pitchFamily="1" charset="0"/>
              </a:rPr>
              <a:t> </a:t>
            </a:r>
            <a:r>
              <a:rPr lang="es-ES" altLang="es-CL" sz="1867" dirty="0" err="1">
                <a:solidFill>
                  <a:srgbClr val="008000"/>
                </a:solidFill>
                <a:latin typeface="Abadi MT Condensed Extra Bold" pitchFamily="1" charset="0"/>
              </a:rPr>
              <a:t>answer</a:t>
            </a:r>
            <a:r>
              <a:rPr lang="es-ES" altLang="es-CL" sz="1867" dirty="0">
                <a:solidFill>
                  <a:srgbClr val="008000"/>
                </a:solidFill>
                <a:latin typeface="Abadi MT Condensed Extra Bold" pitchFamily="1" charset="0"/>
              </a:rPr>
              <a:t>, </a:t>
            </a:r>
            <a:r>
              <a:rPr lang="es-ES" altLang="es-CL" sz="1867" dirty="0" err="1">
                <a:solidFill>
                  <a:srgbClr val="008000"/>
                </a:solidFill>
                <a:latin typeface="Abadi MT Condensed Extra Bold" pitchFamily="1" charset="0"/>
              </a:rPr>
              <a:t>consider</a:t>
            </a:r>
            <a:r>
              <a:rPr lang="es-ES" altLang="es-CL" sz="1867" dirty="0">
                <a:solidFill>
                  <a:srgbClr val="008000"/>
                </a:solidFill>
                <a:latin typeface="Abadi MT Condensed Extra Bold" pitchFamily="1" charset="0"/>
              </a:rPr>
              <a:t> </a:t>
            </a:r>
            <a:r>
              <a:rPr lang="es-ES" altLang="es-CL" sz="1867" dirty="0" err="1">
                <a:solidFill>
                  <a:srgbClr val="008000"/>
                </a:solidFill>
                <a:latin typeface="Abadi MT Condensed Extra Bold" pitchFamily="1" charset="0"/>
              </a:rPr>
              <a:t>the</a:t>
            </a:r>
            <a:r>
              <a:rPr lang="es-ES" altLang="es-CL" sz="1867" dirty="0">
                <a:solidFill>
                  <a:srgbClr val="008000"/>
                </a:solidFill>
                <a:latin typeface="Abadi MT Condensed Extra Bold" pitchFamily="1" charset="0"/>
              </a:rPr>
              <a:t>  </a:t>
            </a:r>
            <a:r>
              <a:rPr lang="es-ES" altLang="es-CL" sz="1867" dirty="0" err="1">
                <a:solidFill>
                  <a:srgbClr val="008000"/>
                </a:solidFill>
                <a:latin typeface="Abadi MT Condensed Extra Bold" pitchFamily="1" charset="0"/>
              </a:rPr>
              <a:t>following</a:t>
            </a:r>
            <a:r>
              <a:rPr lang="es-ES" altLang="es-CL" sz="1867" dirty="0">
                <a:solidFill>
                  <a:srgbClr val="008000"/>
                </a:solidFill>
                <a:latin typeface="Abadi MT Condensed Extra Bold" pitchFamily="1" charset="0"/>
              </a:rPr>
              <a:t> </a:t>
            </a:r>
            <a:r>
              <a:rPr lang="es-ES" altLang="es-CL" sz="1867" dirty="0" err="1">
                <a:solidFill>
                  <a:srgbClr val="008000"/>
                </a:solidFill>
                <a:latin typeface="Abadi MT Condensed Extra Bold" pitchFamily="1" charset="0"/>
              </a:rPr>
              <a:t>concepts</a:t>
            </a:r>
            <a:r>
              <a:rPr lang="es-ES" altLang="es-CL" sz="1867" dirty="0">
                <a:solidFill>
                  <a:srgbClr val="008000"/>
                </a:solidFill>
                <a:latin typeface="Abadi MT Condensed Extra Bold" pitchFamily="1" charset="0"/>
              </a:rPr>
              <a:t>: </a:t>
            </a:r>
          </a:p>
          <a:p>
            <a:pPr>
              <a:buFont typeface="Arial" panose="020B0604020202020204" pitchFamily="34" charset="0"/>
              <a:buNone/>
            </a:pPr>
            <a:r>
              <a:rPr lang="es-ES" altLang="es-CL" sz="1867" dirty="0">
                <a:solidFill>
                  <a:srgbClr val="000090"/>
                </a:solidFill>
                <a:latin typeface="Abadi MT Condensed Extra Bold" pitchFamily="1" charset="0"/>
              </a:rPr>
              <a:t>                                     </a:t>
            </a:r>
            <a:r>
              <a:rPr lang="es-ES" altLang="es-CL" sz="1867" dirty="0" err="1">
                <a:solidFill>
                  <a:srgbClr val="CC66FF"/>
                </a:solidFill>
                <a:latin typeface="Abadi MT Condensed Extra Bold" pitchFamily="1" charset="0"/>
              </a:rPr>
              <a:t>income</a:t>
            </a:r>
            <a:r>
              <a:rPr lang="es-ES" altLang="es-CL" sz="1867" dirty="0">
                <a:solidFill>
                  <a:srgbClr val="CC66FF"/>
                </a:solidFill>
                <a:latin typeface="Abadi MT Condensed Extra Bold" pitchFamily="1" charset="0"/>
              </a:rPr>
              <a:t> – </a:t>
            </a:r>
            <a:r>
              <a:rPr lang="es-ES" altLang="es-CL" sz="1867" dirty="0" err="1">
                <a:solidFill>
                  <a:srgbClr val="CC66FF"/>
                </a:solidFill>
                <a:latin typeface="Abadi MT Condensed Extra Bold" pitchFamily="1" charset="0"/>
              </a:rPr>
              <a:t>unemployment</a:t>
            </a:r>
            <a:r>
              <a:rPr lang="es-ES" altLang="es-CL" sz="1867" dirty="0">
                <a:solidFill>
                  <a:srgbClr val="CC66FF"/>
                </a:solidFill>
                <a:latin typeface="Abadi MT Condensed Extra Bold" pitchFamily="1" charset="0"/>
              </a:rPr>
              <a:t> – </a:t>
            </a:r>
            <a:r>
              <a:rPr lang="es-ES" altLang="es-CL" sz="1867" dirty="0" err="1">
                <a:solidFill>
                  <a:srgbClr val="CC66FF"/>
                </a:solidFill>
                <a:latin typeface="Abadi MT Condensed Extra Bold" pitchFamily="1" charset="0"/>
              </a:rPr>
              <a:t>catastrophe</a:t>
            </a:r>
            <a:r>
              <a:rPr lang="es-ES" altLang="es-CL" sz="1867" dirty="0">
                <a:solidFill>
                  <a:srgbClr val="CC66FF"/>
                </a:solidFill>
                <a:latin typeface="Abadi MT Condensed Extra Bold" pitchFamily="1" charset="0"/>
              </a:rPr>
              <a:t> – </a:t>
            </a:r>
            <a:r>
              <a:rPr lang="es-ES" altLang="es-CL" sz="1867" dirty="0" err="1">
                <a:solidFill>
                  <a:srgbClr val="CC66FF"/>
                </a:solidFill>
                <a:latin typeface="Abadi MT Condensed Extra Bold" pitchFamily="1" charset="0"/>
              </a:rPr>
              <a:t>debt</a:t>
            </a:r>
            <a:r>
              <a:rPr lang="es-ES" altLang="es-CL" sz="1867" dirty="0">
                <a:solidFill>
                  <a:srgbClr val="CC66FF"/>
                </a:solidFill>
                <a:latin typeface="Abadi MT Condensed Extra Bold" pitchFamily="1" charset="0"/>
              </a:rPr>
              <a:t> – </a:t>
            </a:r>
            <a:r>
              <a:rPr lang="es-ES" altLang="es-CL" sz="1867" dirty="0" err="1">
                <a:solidFill>
                  <a:srgbClr val="CC66FF"/>
                </a:solidFill>
                <a:latin typeface="Abadi MT Condensed Extra Bold" pitchFamily="1" charset="0"/>
              </a:rPr>
              <a:t>support</a:t>
            </a:r>
            <a:r>
              <a:rPr lang="es-ES" altLang="es-CL" sz="1867" dirty="0">
                <a:solidFill>
                  <a:srgbClr val="000090"/>
                </a:solidFill>
                <a:latin typeface="Abadi MT Condensed Extra Bold" pitchFamily="1" charset="0"/>
              </a:rPr>
              <a:t>. </a:t>
            </a:r>
            <a:r>
              <a:rPr lang="es-ES" altLang="es-CL" sz="1867" i="1" dirty="0">
                <a:solidFill>
                  <a:srgbClr val="000090"/>
                </a:solidFill>
                <a:latin typeface="Abadi MT Condensed Extra Bold" pitchFamily="1" charset="0"/>
              </a:rPr>
              <a:t/>
            </a:r>
            <a:br>
              <a:rPr lang="es-ES" altLang="es-CL" sz="1867" i="1" dirty="0">
                <a:solidFill>
                  <a:srgbClr val="000090"/>
                </a:solidFill>
                <a:latin typeface="Abadi MT Condensed Extra Bold" pitchFamily="1" charset="0"/>
              </a:rPr>
            </a:br>
            <a:r>
              <a:rPr lang="es-ES" altLang="es-CL" sz="1867" i="1" dirty="0">
                <a:solidFill>
                  <a:srgbClr val="000090"/>
                </a:solidFill>
                <a:latin typeface="Abadi MT Condensed Extra Bold" pitchFamily="1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s-ES" altLang="es-CL" sz="1867" dirty="0">
              <a:solidFill>
                <a:srgbClr val="000090"/>
              </a:solidFill>
              <a:latin typeface="Abadi MT Condensed Extra Bold" pitchFamily="1" charset="0"/>
            </a:endParaRPr>
          </a:p>
          <a:p>
            <a:pPr marL="0" indent="0">
              <a:buNone/>
            </a:pPr>
            <a:r>
              <a:rPr lang="es-ES" altLang="es-CL" sz="1867" dirty="0">
                <a:solidFill>
                  <a:srgbClr val="008000"/>
                </a:solidFill>
                <a:latin typeface="Abadi MT Condensed Extra Bold" pitchFamily="1" charset="0"/>
              </a:rPr>
              <a:t>2. </a:t>
            </a:r>
            <a:r>
              <a:rPr lang="es-ES" altLang="es-CL" sz="1867" dirty="0" err="1">
                <a:solidFill>
                  <a:srgbClr val="008000"/>
                </a:solidFill>
                <a:latin typeface="Abadi MT Condensed Extra Bold" pitchFamily="1" charset="0"/>
              </a:rPr>
              <a:t>What</a:t>
            </a:r>
            <a:r>
              <a:rPr lang="es-ES" altLang="es-CL" sz="1867" dirty="0">
                <a:solidFill>
                  <a:srgbClr val="008000"/>
                </a:solidFill>
                <a:latin typeface="Abadi MT Condensed Extra Bold" pitchFamily="1" charset="0"/>
              </a:rPr>
              <a:t> do </a:t>
            </a:r>
            <a:r>
              <a:rPr lang="es-ES" altLang="es-CL" sz="1867" dirty="0" err="1">
                <a:solidFill>
                  <a:srgbClr val="008000"/>
                </a:solidFill>
                <a:latin typeface="Abadi MT Condensed Extra Bold" pitchFamily="1" charset="0"/>
              </a:rPr>
              <a:t>you</a:t>
            </a:r>
            <a:r>
              <a:rPr lang="es-ES" altLang="es-CL" sz="1867" dirty="0">
                <a:solidFill>
                  <a:srgbClr val="008000"/>
                </a:solidFill>
                <a:latin typeface="Abadi MT Condensed Extra Bold" pitchFamily="1" charset="0"/>
              </a:rPr>
              <a:t> </a:t>
            </a:r>
            <a:r>
              <a:rPr lang="es-ES" altLang="es-CL" sz="1867" dirty="0" err="1">
                <a:solidFill>
                  <a:srgbClr val="008000"/>
                </a:solidFill>
                <a:latin typeface="Abadi MT Condensed Extra Bold" pitchFamily="1" charset="0"/>
              </a:rPr>
              <a:t>think</a:t>
            </a:r>
            <a:r>
              <a:rPr lang="es-ES" altLang="es-CL" sz="1867" dirty="0">
                <a:solidFill>
                  <a:srgbClr val="008000"/>
                </a:solidFill>
                <a:latin typeface="Abadi MT Condensed Extra Bold" pitchFamily="1" charset="0"/>
              </a:rPr>
              <a:t> </a:t>
            </a:r>
            <a:r>
              <a:rPr lang="es-ES" altLang="es-CL" sz="1867" dirty="0" err="1">
                <a:solidFill>
                  <a:srgbClr val="008000"/>
                </a:solidFill>
                <a:latin typeface="Abadi MT Condensed Extra Bold" pitchFamily="1" charset="0"/>
              </a:rPr>
              <a:t>is</a:t>
            </a:r>
            <a:r>
              <a:rPr lang="es-ES" altLang="es-CL" sz="1867" dirty="0">
                <a:solidFill>
                  <a:srgbClr val="008000"/>
                </a:solidFill>
                <a:latin typeface="Abadi MT Condensed Extra Bold" pitchFamily="1" charset="0"/>
              </a:rPr>
              <a:t> </a:t>
            </a:r>
            <a:r>
              <a:rPr lang="es-ES" altLang="es-CL" sz="1867" dirty="0" err="1">
                <a:solidFill>
                  <a:srgbClr val="008000"/>
                </a:solidFill>
                <a:latin typeface="Abadi MT Condensed Extra Bold" pitchFamily="1" charset="0"/>
              </a:rPr>
              <a:t>the</a:t>
            </a:r>
            <a:r>
              <a:rPr lang="es-ES" altLang="es-CL" sz="1867" dirty="0">
                <a:solidFill>
                  <a:srgbClr val="008000"/>
                </a:solidFill>
                <a:latin typeface="Abadi MT Condensed Extra Bold" pitchFamily="1" charset="0"/>
              </a:rPr>
              <a:t> </a:t>
            </a:r>
            <a:r>
              <a:rPr lang="es-ES" altLang="es-CL" sz="1867" dirty="0" err="1">
                <a:solidFill>
                  <a:srgbClr val="008000"/>
                </a:solidFill>
                <a:latin typeface="Abadi MT Condensed Extra Bold" pitchFamily="1" charset="0"/>
              </a:rPr>
              <a:t>impact</a:t>
            </a:r>
            <a:r>
              <a:rPr lang="es-ES" altLang="es-CL" sz="1867" dirty="0">
                <a:solidFill>
                  <a:srgbClr val="008000"/>
                </a:solidFill>
                <a:latin typeface="Abadi MT Condensed Extra Bold" pitchFamily="1" charset="0"/>
              </a:rPr>
              <a:t> of </a:t>
            </a:r>
            <a:r>
              <a:rPr lang="es-ES" altLang="es-CL" sz="1867" dirty="0" err="1">
                <a:solidFill>
                  <a:srgbClr val="008000"/>
                </a:solidFill>
                <a:latin typeface="Abadi MT Condensed Extra Bold" pitchFamily="1" charset="0"/>
              </a:rPr>
              <a:t>experiencing</a:t>
            </a:r>
            <a:r>
              <a:rPr lang="es-ES" altLang="es-CL" sz="1867" dirty="0">
                <a:solidFill>
                  <a:srgbClr val="008000"/>
                </a:solidFill>
                <a:latin typeface="Abadi MT Condensed Extra Bold" pitchFamily="1" charset="0"/>
              </a:rPr>
              <a:t> </a:t>
            </a:r>
            <a:r>
              <a:rPr lang="es-ES" altLang="es-CL" sz="1867" dirty="0" err="1">
                <a:solidFill>
                  <a:srgbClr val="008000"/>
                </a:solidFill>
                <a:latin typeface="Abadi MT Condensed Extra Bold" pitchFamily="1" charset="0"/>
              </a:rPr>
              <a:t>homelessness</a:t>
            </a:r>
            <a:r>
              <a:rPr lang="es-ES" altLang="es-CL" sz="1867" dirty="0">
                <a:solidFill>
                  <a:srgbClr val="008000"/>
                </a:solidFill>
                <a:latin typeface="Abadi MT Condensed Extra Bold" pitchFamily="1" charset="0"/>
              </a:rPr>
              <a:t> </a:t>
            </a:r>
            <a:r>
              <a:rPr lang="es-ES" altLang="es-CL" sz="1867" dirty="0" err="1">
                <a:solidFill>
                  <a:srgbClr val="008000"/>
                </a:solidFill>
                <a:latin typeface="Abadi MT Condensed Extra Bold" pitchFamily="1" charset="0"/>
              </a:rPr>
              <a:t>on</a:t>
            </a:r>
            <a:r>
              <a:rPr lang="es-ES" altLang="es-CL" sz="1867" dirty="0">
                <a:solidFill>
                  <a:srgbClr val="008000"/>
                </a:solidFill>
                <a:latin typeface="Abadi MT Condensed Extra Bold" pitchFamily="1" charset="0"/>
              </a:rPr>
              <a:t> </a:t>
            </a:r>
            <a:r>
              <a:rPr lang="es-ES" altLang="es-CL" sz="1867" dirty="0" err="1">
                <a:solidFill>
                  <a:srgbClr val="008000"/>
                </a:solidFill>
                <a:latin typeface="Abadi MT Condensed Extra Bold" pitchFamily="1" charset="0"/>
              </a:rPr>
              <a:t>adults</a:t>
            </a:r>
            <a:r>
              <a:rPr lang="es-ES" altLang="es-CL" sz="1867" dirty="0">
                <a:solidFill>
                  <a:srgbClr val="008000"/>
                </a:solidFill>
                <a:latin typeface="Abadi MT Condensed Extra Bold" pitchFamily="1" charset="0"/>
              </a:rPr>
              <a:t> and </a:t>
            </a:r>
            <a:r>
              <a:rPr lang="es-ES" altLang="es-CL" sz="1867" dirty="0" err="1">
                <a:solidFill>
                  <a:srgbClr val="008000"/>
                </a:solidFill>
                <a:latin typeface="Abadi MT Condensed Extra Bold" pitchFamily="1" charset="0"/>
              </a:rPr>
              <a:t>children</a:t>
            </a:r>
            <a:r>
              <a:rPr lang="es-ES" altLang="es-CL" sz="1867" dirty="0">
                <a:solidFill>
                  <a:srgbClr val="008000"/>
                </a:solidFill>
                <a:latin typeface="Abadi MT Condensed Extra Bold" pitchFamily="1" charset="0"/>
              </a:rPr>
              <a:t>? (2 Marks)</a:t>
            </a:r>
          </a:p>
          <a:p>
            <a:pPr marL="0" indent="0">
              <a:buNone/>
            </a:pPr>
            <a:r>
              <a:rPr lang="es-ES" altLang="es-CL" sz="1867" dirty="0">
                <a:solidFill>
                  <a:srgbClr val="008000"/>
                </a:solidFill>
                <a:latin typeface="Abadi MT Condensed Extra Bold" pitchFamily="1" charset="0"/>
              </a:rPr>
              <a:t>       </a:t>
            </a:r>
            <a:r>
              <a:rPr lang="es-ES" altLang="es-CL" sz="1867" dirty="0" err="1">
                <a:solidFill>
                  <a:srgbClr val="008000"/>
                </a:solidFill>
                <a:latin typeface="Abadi MT Condensed Extra Bold" pitchFamily="1" charset="0"/>
              </a:rPr>
              <a:t>For</a:t>
            </a:r>
            <a:r>
              <a:rPr lang="es-ES" altLang="es-CL" sz="1867" dirty="0">
                <a:solidFill>
                  <a:srgbClr val="008000"/>
                </a:solidFill>
                <a:latin typeface="Abadi MT Condensed Extra Bold" pitchFamily="1" charset="0"/>
              </a:rPr>
              <a:t> </a:t>
            </a:r>
            <a:r>
              <a:rPr lang="es-ES" altLang="es-CL" sz="1867" dirty="0" err="1">
                <a:solidFill>
                  <a:srgbClr val="008000"/>
                </a:solidFill>
                <a:latin typeface="Abadi MT Condensed Extra Bold" pitchFamily="1" charset="0"/>
              </a:rPr>
              <a:t>your</a:t>
            </a:r>
            <a:r>
              <a:rPr lang="es-ES" altLang="es-CL" sz="1867" dirty="0">
                <a:solidFill>
                  <a:srgbClr val="008000"/>
                </a:solidFill>
                <a:latin typeface="Abadi MT Condensed Extra Bold" pitchFamily="1" charset="0"/>
              </a:rPr>
              <a:t> </a:t>
            </a:r>
            <a:r>
              <a:rPr lang="es-ES" altLang="es-CL" sz="1867" dirty="0" err="1">
                <a:solidFill>
                  <a:srgbClr val="008000"/>
                </a:solidFill>
                <a:latin typeface="Abadi MT Condensed Extra Bold" pitchFamily="1" charset="0"/>
              </a:rPr>
              <a:t>answer</a:t>
            </a:r>
            <a:r>
              <a:rPr lang="es-ES" altLang="es-CL" sz="1867" dirty="0">
                <a:solidFill>
                  <a:srgbClr val="008000"/>
                </a:solidFill>
                <a:latin typeface="Abadi MT Condensed Extra Bold" pitchFamily="1" charset="0"/>
              </a:rPr>
              <a:t>, </a:t>
            </a:r>
            <a:r>
              <a:rPr lang="es-ES" altLang="es-CL" sz="1867" dirty="0" err="1">
                <a:solidFill>
                  <a:srgbClr val="008000"/>
                </a:solidFill>
                <a:latin typeface="Abadi MT Condensed Extra Bold" pitchFamily="1" charset="0"/>
              </a:rPr>
              <a:t>consider</a:t>
            </a:r>
            <a:r>
              <a:rPr lang="es-ES" altLang="es-CL" sz="1867" dirty="0">
                <a:solidFill>
                  <a:srgbClr val="008000"/>
                </a:solidFill>
                <a:latin typeface="Abadi MT Condensed Extra Bold" pitchFamily="1" charset="0"/>
              </a:rPr>
              <a:t> </a:t>
            </a:r>
            <a:r>
              <a:rPr lang="es-ES" altLang="es-CL" sz="1867" dirty="0" err="1">
                <a:solidFill>
                  <a:srgbClr val="008000"/>
                </a:solidFill>
                <a:latin typeface="Abadi MT Condensed Extra Bold" pitchFamily="1" charset="0"/>
              </a:rPr>
              <a:t>the</a:t>
            </a:r>
            <a:r>
              <a:rPr lang="es-ES" altLang="es-CL" sz="1867" dirty="0">
                <a:solidFill>
                  <a:srgbClr val="008000"/>
                </a:solidFill>
                <a:latin typeface="Abadi MT Condensed Extra Bold" pitchFamily="1" charset="0"/>
              </a:rPr>
              <a:t> </a:t>
            </a:r>
            <a:r>
              <a:rPr lang="es-ES" altLang="es-CL" sz="1867" dirty="0" err="1">
                <a:solidFill>
                  <a:srgbClr val="008000"/>
                </a:solidFill>
                <a:latin typeface="Abadi MT Condensed Extra Bold" pitchFamily="1" charset="0"/>
              </a:rPr>
              <a:t>following</a:t>
            </a:r>
            <a:r>
              <a:rPr lang="es-ES" altLang="es-CL" sz="1867" dirty="0">
                <a:solidFill>
                  <a:srgbClr val="008000"/>
                </a:solidFill>
                <a:latin typeface="Abadi MT Condensed Extra Bold" pitchFamily="1" charset="0"/>
              </a:rPr>
              <a:t> </a:t>
            </a:r>
            <a:r>
              <a:rPr lang="es-ES" altLang="es-CL" sz="1867" dirty="0" err="1">
                <a:solidFill>
                  <a:srgbClr val="008000"/>
                </a:solidFill>
                <a:latin typeface="Abadi MT Condensed Extra Bold" pitchFamily="1" charset="0"/>
              </a:rPr>
              <a:t>concepts</a:t>
            </a:r>
            <a:r>
              <a:rPr lang="es-ES" altLang="es-CL" sz="1867" dirty="0">
                <a:solidFill>
                  <a:srgbClr val="008000"/>
                </a:solidFill>
                <a:latin typeface="Abadi MT Condensed Extra Bold" pitchFamily="1" charset="0"/>
              </a:rPr>
              <a:t>:</a:t>
            </a:r>
          </a:p>
          <a:p>
            <a:pPr marL="0" indent="0" algn="ctr">
              <a:buNone/>
            </a:pPr>
            <a:r>
              <a:rPr lang="es-ES" altLang="es-CL" sz="1867" dirty="0">
                <a:solidFill>
                  <a:srgbClr val="008000"/>
                </a:solidFill>
                <a:latin typeface="Abadi MT Condensed Extra Bold" pitchFamily="1" charset="0"/>
              </a:rPr>
              <a:t> </a:t>
            </a:r>
            <a:r>
              <a:rPr lang="es-ES" altLang="es-CL" sz="1867" dirty="0">
                <a:solidFill>
                  <a:srgbClr val="8000FF"/>
                </a:solidFill>
                <a:latin typeface="Abadi MT Condensed Extra Bold" pitchFamily="1" charset="0"/>
              </a:rPr>
              <a:t>     </a:t>
            </a:r>
            <a:r>
              <a:rPr lang="es-ES" altLang="es-CL" sz="1867" dirty="0" err="1">
                <a:solidFill>
                  <a:srgbClr val="8000FF"/>
                </a:solidFill>
                <a:latin typeface="Abadi MT Condensed Extra Bold" pitchFamily="1" charset="0"/>
              </a:rPr>
              <a:t>quality</a:t>
            </a:r>
            <a:r>
              <a:rPr lang="es-ES" altLang="es-CL" sz="1867" dirty="0">
                <a:solidFill>
                  <a:srgbClr val="8000FF"/>
                </a:solidFill>
                <a:latin typeface="Abadi MT Condensed Extra Bold" pitchFamily="1" charset="0"/>
              </a:rPr>
              <a:t> of </a:t>
            </a:r>
            <a:r>
              <a:rPr lang="es-ES" altLang="es-CL" sz="1867" dirty="0" err="1">
                <a:solidFill>
                  <a:srgbClr val="8000FF"/>
                </a:solidFill>
                <a:latin typeface="Abadi MT Condensed Extra Bold" pitchFamily="1" charset="0"/>
              </a:rPr>
              <a:t>life</a:t>
            </a:r>
            <a:r>
              <a:rPr lang="es-ES" altLang="es-CL" sz="1867" dirty="0">
                <a:solidFill>
                  <a:srgbClr val="8000FF"/>
                </a:solidFill>
                <a:latin typeface="Abadi MT Condensed Extra Bold" pitchFamily="1" charset="0"/>
              </a:rPr>
              <a:t> – </a:t>
            </a:r>
            <a:r>
              <a:rPr lang="es-ES" altLang="es-CL" sz="1867" dirty="0" err="1">
                <a:solidFill>
                  <a:srgbClr val="8000FF"/>
                </a:solidFill>
                <a:latin typeface="Abadi MT Condensed Extra Bold" pitchFamily="1" charset="0"/>
              </a:rPr>
              <a:t>physical</a:t>
            </a:r>
            <a:r>
              <a:rPr lang="es-ES" altLang="es-CL" sz="1867" dirty="0">
                <a:solidFill>
                  <a:srgbClr val="8000FF"/>
                </a:solidFill>
                <a:latin typeface="Abadi MT Condensed Extra Bold" pitchFamily="1" charset="0"/>
              </a:rPr>
              <a:t> and mental </a:t>
            </a:r>
            <a:r>
              <a:rPr lang="es-ES" altLang="es-CL" sz="1867" dirty="0" err="1">
                <a:solidFill>
                  <a:srgbClr val="8000FF"/>
                </a:solidFill>
                <a:latin typeface="Abadi MT Condensed Extra Bold" pitchFamily="1" charset="0"/>
              </a:rPr>
              <a:t>health</a:t>
            </a:r>
            <a:r>
              <a:rPr lang="es-ES" altLang="es-CL" sz="1867" dirty="0">
                <a:solidFill>
                  <a:srgbClr val="8000FF"/>
                </a:solidFill>
                <a:latin typeface="Abadi MT Condensed Extra Bold" pitchFamily="1" charset="0"/>
              </a:rPr>
              <a:t> – </a:t>
            </a:r>
            <a:r>
              <a:rPr lang="es-ES" altLang="es-CL" sz="1867" dirty="0" err="1">
                <a:solidFill>
                  <a:srgbClr val="8000FF"/>
                </a:solidFill>
                <a:latin typeface="Abadi MT Condensed Extra Bold" pitchFamily="1" charset="0"/>
              </a:rPr>
              <a:t>nutrition</a:t>
            </a:r>
            <a:r>
              <a:rPr lang="es-ES" altLang="es-CL" sz="1867" dirty="0">
                <a:solidFill>
                  <a:srgbClr val="8000FF"/>
                </a:solidFill>
                <a:latin typeface="Abadi MT Condensed Extra Bold" pitchFamily="1" charset="0"/>
              </a:rPr>
              <a:t> – </a:t>
            </a:r>
            <a:r>
              <a:rPr lang="es-ES" altLang="es-CL" sz="1867" dirty="0" err="1">
                <a:solidFill>
                  <a:srgbClr val="8000FF"/>
                </a:solidFill>
                <a:latin typeface="Abadi MT Condensed Extra Bold" pitchFamily="1" charset="0"/>
              </a:rPr>
              <a:t>hygiene</a:t>
            </a:r>
            <a:r>
              <a:rPr lang="es-ES" altLang="es-CL" sz="1867" dirty="0">
                <a:solidFill>
                  <a:srgbClr val="8000FF"/>
                </a:solidFill>
                <a:latin typeface="Abadi MT Condensed Extra Bold" pitchFamily="1" charset="0"/>
              </a:rPr>
              <a:t> – </a:t>
            </a:r>
            <a:r>
              <a:rPr lang="es-ES" altLang="es-CL" sz="1867" dirty="0" err="1">
                <a:solidFill>
                  <a:srgbClr val="8000FF"/>
                </a:solidFill>
                <a:latin typeface="Abadi MT Condensed Extra Bold" pitchFamily="1" charset="0"/>
              </a:rPr>
              <a:t>self-esteem</a:t>
            </a:r>
            <a:r>
              <a:rPr lang="es-ES" altLang="es-CL" sz="1867" dirty="0">
                <a:solidFill>
                  <a:srgbClr val="8000FF"/>
                </a:solidFill>
                <a:latin typeface="Abadi MT Condensed Extra Bold" pitchFamily="1" charset="0"/>
              </a:rPr>
              <a:t> – </a:t>
            </a:r>
            <a:r>
              <a:rPr lang="es-ES" altLang="es-CL" sz="1867" dirty="0" err="1">
                <a:solidFill>
                  <a:srgbClr val="8000FF"/>
                </a:solidFill>
                <a:latin typeface="Abadi MT Condensed Extra Bold" pitchFamily="1" charset="0"/>
              </a:rPr>
              <a:t>education</a:t>
            </a:r>
            <a:r>
              <a:rPr lang="es-ES" altLang="es-CL" sz="1867" dirty="0">
                <a:solidFill>
                  <a:srgbClr val="8000FF"/>
                </a:solidFill>
                <a:latin typeface="Abadi MT Condensed Extra Bold" pitchFamily="1" charset="0"/>
              </a:rPr>
              <a:t> and </a:t>
            </a:r>
            <a:r>
              <a:rPr lang="es-ES" altLang="es-CL" sz="1867" dirty="0" err="1">
                <a:solidFill>
                  <a:srgbClr val="8000FF"/>
                </a:solidFill>
                <a:latin typeface="Abadi MT Condensed Extra Bold" pitchFamily="1" charset="0"/>
              </a:rPr>
              <a:t>school</a:t>
            </a:r>
            <a:r>
              <a:rPr lang="es-ES" altLang="es-CL" sz="1867" dirty="0">
                <a:solidFill>
                  <a:srgbClr val="8000FF"/>
                </a:solidFill>
                <a:latin typeface="Abadi MT Condensed Extra Bold" pitchFamily="1" charset="0"/>
              </a:rPr>
              <a:t> </a:t>
            </a:r>
            <a:r>
              <a:rPr lang="es-ES" altLang="es-CL" sz="1867" dirty="0" err="1">
                <a:solidFill>
                  <a:srgbClr val="8000FF"/>
                </a:solidFill>
                <a:latin typeface="Abadi MT Condensed Extra Bold" pitchFamily="1" charset="0"/>
              </a:rPr>
              <a:t>success</a:t>
            </a:r>
            <a:r>
              <a:rPr lang="es-ES" altLang="es-CL" sz="1867" dirty="0">
                <a:solidFill>
                  <a:srgbClr val="8000FF"/>
                </a:solidFill>
                <a:latin typeface="Abadi MT Condensed Extra Bold" pitchFamily="1" charset="0"/>
              </a:rPr>
              <a:t>.</a:t>
            </a:r>
          </a:p>
          <a:p>
            <a:pPr marL="0" indent="0">
              <a:buNone/>
            </a:pPr>
            <a:r>
              <a:rPr lang="es-ES" altLang="es-CL" sz="1867" dirty="0" smtClean="0">
                <a:latin typeface="Abadi MT Condensed Extra Bold" pitchFamily="1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s-ES" altLang="es-CL" sz="1867" dirty="0">
              <a:latin typeface="Abadi MT Condensed Extra Bold" pitchFamily="1" charset="0"/>
            </a:endParaRPr>
          </a:p>
          <a:p>
            <a:pPr>
              <a:buFont typeface="Arial" panose="020B0604020202020204" pitchFamily="34" charset="0"/>
              <a:buNone/>
            </a:pPr>
            <a:endParaRPr lang="es-ES" altLang="es-CL" dirty="0" smtClean="0"/>
          </a:p>
        </p:txBody>
      </p:sp>
    </p:spTree>
    <p:extLst>
      <p:ext uri="{BB962C8B-B14F-4D97-AF65-F5344CB8AC3E}">
        <p14:creationId xmlns:p14="http://schemas.microsoft.com/office/powerpoint/2010/main" val="1094061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Marcador de contenido 2"/>
          <p:cNvSpPr>
            <a:spLocks noGrp="1"/>
          </p:cNvSpPr>
          <p:nvPr>
            <p:ph idx="1"/>
          </p:nvPr>
        </p:nvSpPr>
        <p:spPr>
          <a:xfrm>
            <a:off x="609600" y="577851"/>
            <a:ext cx="10972800" cy="5547783"/>
          </a:xfrm>
          <a:ln>
            <a:solidFill>
              <a:srgbClr val="000090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s-ES" altLang="es-CL" sz="2133" dirty="0">
                <a:latin typeface="Abadi MT Condensed Extra Bold" pitchFamily="1" charset="0"/>
              </a:rPr>
              <a:t>3. </a:t>
            </a:r>
            <a:r>
              <a:rPr lang="es-ES" altLang="es-CL" sz="2133" dirty="0" err="1">
                <a:latin typeface="Abadi MT Condensed Extra Bold" pitchFamily="1" charset="0"/>
              </a:rPr>
              <a:t>Now</a:t>
            </a:r>
            <a:r>
              <a:rPr lang="es-ES" altLang="es-CL" sz="2133" dirty="0">
                <a:latin typeface="Abadi MT Condensed Extra Bold" pitchFamily="1" charset="0"/>
              </a:rPr>
              <a:t>, </a:t>
            </a:r>
            <a:r>
              <a:rPr lang="es-ES" altLang="es-CL" sz="2133" dirty="0" err="1">
                <a:latin typeface="Abadi MT Condensed Extra Bold" pitchFamily="1" charset="0"/>
              </a:rPr>
              <a:t>according</a:t>
            </a:r>
            <a:r>
              <a:rPr lang="es-ES" altLang="es-CL" sz="2133" dirty="0">
                <a:latin typeface="Abadi MT Condensed Extra Bold" pitchFamily="1" charset="0"/>
              </a:rPr>
              <a:t> to </a:t>
            </a:r>
            <a:r>
              <a:rPr lang="es-ES" altLang="es-CL" sz="2133" dirty="0" err="1">
                <a:latin typeface="Abadi MT Condensed Extra Bold" pitchFamily="1" charset="0"/>
              </a:rPr>
              <a:t>your</a:t>
            </a:r>
            <a:r>
              <a:rPr lang="es-ES" altLang="es-CL" sz="2133" dirty="0">
                <a:latin typeface="Abadi MT Condensed Extra Bold" pitchFamily="1" charset="0"/>
              </a:rPr>
              <a:t> </a:t>
            </a:r>
            <a:r>
              <a:rPr lang="es-ES" altLang="es-CL" sz="2133" dirty="0" err="1">
                <a:latin typeface="Abadi MT Condensed Extra Bold" pitchFamily="1" charset="0"/>
              </a:rPr>
              <a:t>answers</a:t>
            </a:r>
            <a:r>
              <a:rPr lang="es-ES" altLang="es-CL" sz="2133" dirty="0">
                <a:latin typeface="Abadi MT Condensed Extra Bold" pitchFamily="1" charset="0"/>
              </a:rPr>
              <a:t> </a:t>
            </a:r>
            <a:r>
              <a:rPr lang="es-ES" altLang="es-CL" sz="2133" dirty="0" err="1">
                <a:latin typeface="Abadi MT Condensed Extra Bold" pitchFamily="1" charset="0"/>
              </a:rPr>
              <a:t>organize</a:t>
            </a:r>
            <a:r>
              <a:rPr lang="es-ES" altLang="es-CL" sz="2133" dirty="0">
                <a:latin typeface="Abadi MT Condensed Extra Bold" pitchFamily="1" charset="0"/>
              </a:rPr>
              <a:t> </a:t>
            </a:r>
            <a:r>
              <a:rPr lang="es-ES" altLang="es-CL" sz="2133" dirty="0" err="1">
                <a:latin typeface="Abadi MT Condensed Extra Bold" pitchFamily="1" charset="0"/>
              </a:rPr>
              <a:t>all</a:t>
            </a:r>
            <a:r>
              <a:rPr lang="es-ES" altLang="es-CL" sz="2133" dirty="0">
                <a:latin typeface="Abadi MT Condensed Extra Bold" pitchFamily="1" charset="0"/>
              </a:rPr>
              <a:t> </a:t>
            </a:r>
            <a:r>
              <a:rPr lang="es-ES" altLang="es-CL" sz="2133" dirty="0" err="1">
                <a:latin typeface="Abadi MT Condensed Extra Bold" pitchFamily="1" charset="0"/>
              </a:rPr>
              <a:t>the</a:t>
            </a:r>
            <a:r>
              <a:rPr lang="es-ES" altLang="es-CL" sz="2133" dirty="0">
                <a:latin typeface="Abadi MT Condensed Extra Bold" pitchFamily="1" charset="0"/>
              </a:rPr>
              <a:t> </a:t>
            </a:r>
            <a:r>
              <a:rPr lang="es-ES" altLang="es-CL" sz="2133" dirty="0" err="1">
                <a:latin typeface="Abadi MT Condensed Extra Bold" pitchFamily="1" charset="0"/>
              </a:rPr>
              <a:t>information</a:t>
            </a:r>
            <a:r>
              <a:rPr lang="es-ES" altLang="es-CL" sz="2133" dirty="0">
                <a:latin typeface="Abadi MT Condensed Extra Bold" pitchFamily="1" charset="0"/>
              </a:rPr>
              <a:t> </a:t>
            </a:r>
            <a:r>
              <a:rPr lang="es-ES" altLang="es-CL" sz="2133" dirty="0" err="1">
                <a:latin typeface="Abadi MT Condensed Extra Bold" pitchFamily="1" charset="0"/>
              </a:rPr>
              <a:t>that</a:t>
            </a:r>
            <a:r>
              <a:rPr lang="es-ES" altLang="es-CL" sz="2133" dirty="0">
                <a:latin typeface="Abadi MT Condensed Extra Bold" pitchFamily="1" charset="0"/>
              </a:rPr>
              <a:t> </a:t>
            </a:r>
            <a:r>
              <a:rPr lang="es-ES" altLang="es-CL" sz="2133" dirty="0" err="1">
                <a:latin typeface="Abadi MT Condensed Extra Bold" pitchFamily="1" charset="0"/>
              </a:rPr>
              <a:t>you</a:t>
            </a:r>
            <a:r>
              <a:rPr lang="es-ES" altLang="es-CL" sz="2133" dirty="0">
                <a:latin typeface="Abadi MT Condensed Extra Bold" pitchFamily="1" charset="0"/>
              </a:rPr>
              <a:t> </a:t>
            </a:r>
            <a:r>
              <a:rPr lang="es-ES" altLang="es-CL" sz="2133" dirty="0" err="1">
                <a:latin typeface="Abadi MT Condensed Extra Bold" pitchFamily="1" charset="0"/>
              </a:rPr>
              <a:t>have</a:t>
            </a:r>
            <a:r>
              <a:rPr lang="es-ES" altLang="es-CL" sz="2133" dirty="0">
                <a:latin typeface="Abadi MT Condensed Extra Bold" pitchFamily="1" charset="0"/>
              </a:rPr>
              <a:t>, and </a:t>
            </a:r>
            <a:r>
              <a:rPr lang="es-ES" altLang="es-CL" sz="2133" dirty="0" err="1">
                <a:latin typeface="Abadi MT Condensed Extra Bold" pitchFamily="1" charset="0"/>
              </a:rPr>
              <a:t>make</a:t>
            </a:r>
            <a:r>
              <a:rPr lang="es-ES" altLang="es-CL" sz="2133" dirty="0">
                <a:latin typeface="Abadi MT Condensed Extra Bold" pitchFamily="1" charset="0"/>
              </a:rPr>
              <a:t> a </a:t>
            </a:r>
            <a:r>
              <a:rPr lang="es-ES" altLang="es-CL" sz="2133" dirty="0" err="1">
                <a:latin typeface="Abadi MT Condensed Extra Bold" pitchFamily="1" charset="0"/>
              </a:rPr>
              <a:t>diagram</a:t>
            </a:r>
            <a:r>
              <a:rPr lang="es-ES" altLang="es-CL" sz="2133" dirty="0">
                <a:latin typeface="Abadi MT Condensed Extra Bold" pitchFamily="1" charset="0"/>
              </a:rPr>
              <a:t> </a:t>
            </a:r>
            <a:r>
              <a:rPr lang="es-ES" altLang="es-CL" sz="2133" dirty="0" err="1">
                <a:latin typeface="Abadi MT Condensed Extra Bold" pitchFamily="1" charset="0"/>
              </a:rPr>
              <a:t>like</a:t>
            </a:r>
            <a:r>
              <a:rPr lang="es-ES" altLang="es-CL" sz="2133" dirty="0">
                <a:latin typeface="Abadi MT Condensed Extra Bold" pitchFamily="1" charset="0"/>
              </a:rPr>
              <a:t> in </a:t>
            </a:r>
            <a:r>
              <a:rPr lang="es-ES" altLang="es-CL" sz="2133" dirty="0" err="1">
                <a:latin typeface="Abadi MT Condensed Extra Bold" pitchFamily="1" charset="0"/>
              </a:rPr>
              <a:t>the</a:t>
            </a:r>
            <a:r>
              <a:rPr lang="es-ES" altLang="es-CL" sz="2133" dirty="0">
                <a:latin typeface="Abadi MT Condensed Extra Bold" pitchFamily="1" charset="0"/>
              </a:rPr>
              <a:t> </a:t>
            </a:r>
            <a:r>
              <a:rPr lang="es-ES" altLang="es-CL" sz="2133" dirty="0" err="1">
                <a:latin typeface="Abadi MT Condensed Extra Bold" pitchFamily="1" charset="0"/>
              </a:rPr>
              <a:t>following</a:t>
            </a:r>
            <a:r>
              <a:rPr lang="es-ES" altLang="es-CL" sz="2133" dirty="0">
                <a:latin typeface="Abadi MT Condensed Extra Bold" pitchFamily="1" charset="0"/>
              </a:rPr>
              <a:t> </a:t>
            </a:r>
            <a:r>
              <a:rPr lang="es-ES" altLang="es-CL" sz="2133" dirty="0" err="1">
                <a:latin typeface="Abadi MT Condensed Extra Bold" pitchFamily="1" charset="0"/>
              </a:rPr>
              <a:t>example</a:t>
            </a:r>
            <a:r>
              <a:rPr lang="es-ES" altLang="es-CL" sz="2133" dirty="0">
                <a:latin typeface="Abadi MT Condensed Extra Bold" pitchFamily="1" charset="0"/>
              </a:rPr>
              <a:t>:</a:t>
            </a:r>
          </a:p>
          <a:p>
            <a:pPr lvl="1"/>
            <a:r>
              <a:rPr lang="es-ES" altLang="es-CL" sz="1600" dirty="0" err="1">
                <a:latin typeface="Abadi MT Condensed Extra Bold" pitchFamily="1" charset="0"/>
              </a:rPr>
              <a:t>Include</a:t>
            </a:r>
            <a:r>
              <a:rPr lang="es-ES" altLang="es-CL" sz="1600" dirty="0">
                <a:latin typeface="Abadi MT Condensed Extra Bold" pitchFamily="1" charset="0"/>
              </a:rPr>
              <a:t> </a:t>
            </a:r>
            <a:r>
              <a:rPr lang="es-ES" altLang="es-CL" sz="1600" dirty="0" err="1">
                <a:latin typeface="Abadi MT Condensed Extra Bold" pitchFamily="1" charset="0"/>
              </a:rPr>
              <a:t>all</a:t>
            </a:r>
            <a:r>
              <a:rPr lang="es-ES" altLang="es-CL" sz="1600" dirty="0">
                <a:latin typeface="Abadi MT Condensed Extra Bold" pitchFamily="1" charset="0"/>
              </a:rPr>
              <a:t> </a:t>
            </a:r>
            <a:r>
              <a:rPr lang="es-ES" altLang="es-CL" sz="1600" dirty="0" err="1">
                <a:latin typeface="Abadi MT Condensed Extra Bold" pitchFamily="1" charset="0"/>
              </a:rPr>
              <a:t>the</a:t>
            </a:r>
            <a:r>
              <a:rPr lang="es-ES" altLang="es-CL" sz="1600" dirty="0">
                <a:latin typeface="Abadi MT Condensed Extra Bold" pitchFamily="1" charset="0"/>
              </a:rPr>
              <a:t> </a:t>
            </a:r>
            <a:r>
              <a:rPr lang="es-ES" altLang="es-CL" sz="1600" dirty="0" err="1">
                <a:latin typeface="Abadi MT Condensed Extra Bold" pitchFamily="1" charset="0"/>
              </a:rPr>
              <a:t>information</a:t>
            </a:r>
            <a:r>
              <a:rPr lang="es-ES" altLang="es-CL" sz="1600" dirty="0">
                <a:latin typeface="Abadi MT Condensed Extra Bold" pitchFamily="1" charset="0"/>
              </a:rPr>
              <a:t> </a:t>
            </a:r>
            <a:r>
              <a:rPr lang="es-ES" altLang="es-CL" sz="1600" dirty="0" err="1">
                <a:latin typeface="Abadi MT Condensed Extra Bold" pitchFamily="1" charset="0"/>
              </a:rPr>
              <a:t>that</a:t>
            </a:r>
            <a:r>
              <a:rPr lang="es-ES" altLang="es-CL" sz="1600" dirty="0">
                <a:latin typeface="Abadi MT Condensed Extra Bold" pitchFamily="1" charset="0"/>
              </a:rPr>
              <a:t> </a:t>
            </a:r>
            <a:r>
              <a:rPr lang="es-ES" altLang="es-CL" sz="1600" dirty="0" err="1">
                <a:latin typeface="Abadi MT Condensed Extra Bold" pitchFamily="1" charset="0"/>
              </a:rPr>
              <a:t>is</a:t>
            </a:r>
            <a:r>
              <a:rPr lang="es-ES" altLang="es-CL" sz="1600" dirty="0">
                <a:latin typeface="Abadi MT Condensed Extra Bold" pitchFamily="1" charset="0"/>
              </a:rPr>
              <a:t> </a:t>
            </a:r>
            <a:r>
              <a:rPr lang="es-ES" altLang="es-CL" sz="1600" dirty="0" err="1">
                <a:latin typeface="Abadi MT Condensed Extra Bold" pitchFamily="1" charset="0"/>
              </a:rPr>
              <a:t>shown</a:t>
            </a:r>
            <a:r>
              <a:rPr lang="es-ES" altLang="es-CL" sz="1600" dirty="0">
                <a:latin typeface="Abadi MT Condensed Extra Bold" pitchFamily="1" charset="0"/>
              </a:rPr>
              <a:t> in </a:t>
            </a:r>
            <a:r>
              <a:rPr lang="es-ES" altLang="es-CL" sz="1600" dirty="0" err="1">
                <a:latin typeface="Abadi MT Condensed Extra Bold" pitchFamily="1" charset="0"/>
              </a:rPr>
              <a:t>the</a:t>
            </a:r>
            <a:r>
              <a:rPr lang="es-ES" altLang="es-CL" sz="1600" dirty="0">
                <a:latin typeface="Abadi MT Condensed Extra Bold" pitchFamily="1" charset="0"/>
              </a:rPr>
              <a:t> </a:t>
            </a:r>
            <a:r>
              <a:rPr lang="es-ES" altLang="es-CL" sz="1600" dirty="0" err="1">
                <a:latin typeface="Abadi MT Condensed Extra Bold" pitchFamily="1" charset="0"/>
              </a:rPr>
              <a:t>diagram</a:t>
            </a:r>
            <a:r>
              <a:rPr lang="es-ES" altLang="es-CL" sz="1600" dirty="0">
                <a:latin typeface="Abadi MT Condensed Extra Bold" pitchFamily="1" charset="0"/>
              </a:rPr>
              <a:t>.</a:t>
            </a:r>
          </a:p>
          <a:p>
            <a:endParaRPr lang="es-ES" altLang="es-CL" sz="2133" dirty="0"/>
          </a:p>
        </p:txBody>
      </p:sp>
      <p:pic>
        <p:nvPicPr>
          <p:cNvPr id="12291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40" y="1700336"/>
            <a:ext cx="5219048" cy="434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echa derecha 4"/>
          <p:cNvSpPr>
            <a:spLocks noChangeArrowheads="1"/>
          </p:cNvSpPr>
          <p:nvPr/>
        </p:nvSpPr>
        <p:spPr bwMode="auto">
          <a:xfrm>
            <a:off x="7145867" y="4411133"/>
            <a:ext cx="4091517" cy="1473200"/>
          </a:xfrm>
          <a:prstGeom prst="rightArrow">
            <a:avLst>
              <a:gd name="adj1" fmla="val 50000"/>
              <a:gd name="adj2" fmla="val 50004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s-ES" sz="2400">
              <a:solidFill>
                <a:schemeClr val="lt1"/>
              </a:solidFill>
            </a:endParaRPr>
          </a:p>
        </p:txBody>
      </p:sp>
      <p:sp>
        <p:nvSpPr>
          <p:cNvPr id="12293" name="CuadroTexto 5"/>
          <p:cNvSpPr txBox="1">
            <a:spLocks noChangeArrowheads="1"/>
          </p:cNvSpPr>
          <p:nvPr/>
        </p:nvSpPr>
        <p:spPr bwMode="auto">
          <a:xfrm>
            <a:off x="7461251" y="4849285"/>
            <a:ext cx="32744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L" sz="2400">
                <a:latin typeface="Bernard MT Condensed" panose="02050806060905020404" pitchFamily="18" charset="0"/>
              </a:rPr>
              <a:t>Do it in the next page</a:t>
            </a:r>
            <a:r>
              <a:rPr lang="is-IS" altLang="es-CL" sz="2400">
                <a:latin typeface="Bernard MT Condensed" panose="02050806060905020404" pitchFamily="18" charset="0"/>
              </a:rPr>
              <a:t>…</a:t>
            </a:r>
            <a:endParaRPr lang="es-ES" altLang="es-CL" sz="240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911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Marcador de contenido 2"/>
          <p:cNvSpPr>
            <a:spLocks noGrp="1"/>
          </p:cNvSpPr>
          <p:nvPr>
            <p:ph idx="1"/>
          </p:nvPr>
        </p:nvSpPr>
        <p:spPr>
          <a:xfrm>
            <a:off x="609600" y="539751"/>
            <a:ext cx="10972800" cy="5585883"/>
          </a:xfrm>
          <a:ln>
            <a:solidFill>
              <a:srgbClr val="000090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s-ES" altLang="es-CL" sz="2400" dirty="0">
                <a:solidFill>
                  <a:srgbClr val="000090"/>
                </a:solidFill>
                <a:latin typeface="Abadi MT Condensed Extra Bold" pitchFamily="1" charset="0"/>
              </a:rPr>
              <a:t>3. </a:t>
            </a:r>
            <a:r>
              <a:rPr lang="es-ES" altLang="es-CL" sz="2400" dirty="0" err="1">
                <a:solidFill>
                  <a:srgbClr val="000090"/>
                </a:solidFill>
                <a:latin typeface="Abadi MT Condensed Extra Bold" pitchFamily="1" charset="0"/>
              </a:rPr>
              <a:t>Draw</a:t>
            </a:r>
            <a:r>
              <a:rPr lang="es-ES" altLang="es-CL" sz="2400" dirty="0">
                <a:solidFill>
                  <a:srgbClr val="000090"/>
                </a:solidFill>
                <a:latin typeface="Abadi MT Condensed Extra Bold" pitchFamily="1" charset="0"/>
              </a:rPr>
              <a:t> </a:t>
            </a:r>
            <a:r>
              <a:rPr lang="es-ES" altLang="es-CL" sz="2400" dirty="0" err="1">
                <a:solidFill>
                  <a:srgbClr val="000090"/>
                </a:solidFill>
                <a:latin typeface="Abadi MT Condensed Extra Bold" pitchFamily="1" charset="0"/>
              </a:rPr>
              <a:t>your</a:t>
            </a:r>
            <a:r>
              <a:rPr lang="es-ES" altLang="es-CL" sz="2400" dirty="0">
                <a:solidFill>
                  <a:srgbClr val="000090"/>
                </a:solidFill>
                <a:latin typeface="Abadi MT Condensed Extra Bold" pitchFamily="1" charset="0"/>
              </a:rPr>
              <a:t> </a:t>
            </a:r>
            <a:r>
              <a:rPr lang="es-ES" altLang="es-CL" sz="2400" dirty="0" err="1">
                <a:solidFill>
                  <a:srgbClr val="000090"/>
                </a:solidFill>
                <a:latin typeface="Abadi MT Condensed Extra Bold" pitchFamily="1" charset="0"/>
              </a:rPr>
              <a:t>diagram</a:t>
            </a:r>
            <a:r>
              <a:rPr lang="is-IS" altLang="es-CL" sz="2400" dirty="0">
                <a:solidFill>
                  <a:srgbClr val="000090"/>
                </a:solidFill>
                <a:latin typeface="Abadi MT Condensed Extra Bold" pitchFamily="1" charset="0"/>
              </a:rPr>
              <a:t>…(3 Marks)</a:t>
            </a:r>
            <a:endParaRPr lang="es-ES" altLang="es-CL" sz="2400" dirty="0">
              <a:solidFill>
                <a:srgbClr val="000090"/>
              </a:solidFill>
              <a:latin typeface="Abadi MT Condensed Extra Bold" pitchFamily="1" charset="0"/>
            </a:endParaRPr>
          </a:p>
        </p:txBody>
      </p:sp>
      <p:pic>
        <p:nvPicPr>
          <p:cNvPr id="13315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584" y="4887384"/>
            <a:ext cx="3439197" cy="178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887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Marcador de contenido 2"/>
          <p:cNvSpPr>
            <a:spLocks noGrp="1"/>
          </p:cNvSpPr>
          <p:nvPr>
            <p:ph idx="1"/>
          </p:nvPr>
        </p:nvSpPr>
        <p:spPr>
          <a:xfrm>
            <a:off x="609600" y="446617"/>
            <a:ext cx="10972800" cy="5679016"/>
          </a:xfrm>
          <a:ln>
            <a:solidFill>
              <a:srgbClr val="00009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just">
              <a:buNone/>
            </a:pPr>
            <a:r>
              <a:rPr lang="es-ES" altLang="es-CL" sz="2133" i="1" dirty="0">
                <a:solidFill>
                  <a:srgbClr val="000090"/>
                </a:solidFill>
                <a:latin typeface="Abadi MT Condensed Extra Bold" pitchFamily="1" charset="0"/>
              </a:rPr>
              <a:t>I. </a:t>
            </a:r>
            <a:r>
              <a:rPr lang="es-ES" altLang="es-CL" sz="2133" i="1" dirty="0" err="1">
                <a:solidFill>
                  <a:srgbClr val="000090"/>
                </a:solidFill>
                <a:latin typeface="Abadi MT Condensed Extra Bold" pitchFamily="1" charset="0"/>
              </a:rPr>
              <a:t>Now</a:t>
            </a:r>
            <a:r>
              <a:rPr lang="es-ES" altLang="es-CL" sz="2133" i="1" dirty="0">
                <a:solidFill>
                  <a:srgbClr val="000090"/>
                </a:solidFill>
                <a:latin typeface="Abadi MT Condensed Extra Bold" pitchFamily="1" charset="0"/>
              </a:rPr>
              <a:t> </a:t>
            </a:r>
            <a:r>
              <a:rPr lang="es-ES" altLang="es-CL" sz="2133" i="1" dirty="0" err="1">
                <a:solidFill>
                  <a:srgbClr val="000090"/>
                </a:solidFill>
                <a:latin typeface="Abadi MT Condensed Extra Bold" pitchFamily="1" charset="0"/>
              </a:rPr>
              <a:t>you</a:t>
            </a:r>
            <a:r>
              <a:rPr lang="es-ES" altLang="es-CL" sz="2133" i="1" dirty="0">
                <a:solidFill>
                  <a:srgbClr val="000090"/>
                </a:solidFill>
                <a:latin typeface="Abadi MT Condensed Extra Bold" pitchFamily="1" charset="0"/>
              </a:rPr>
              <a:t> are </a:t>
            </a:r>
            <a:r>
              <a:rPr lang="es-ES" altLang="es-CL" sz="2133" i="1" dirty="0" err="1">
                <a:solidFill>
                  <a:srgbClr val="000090"/>
                </a:solidFill>
                <a:latin typeface="Abadi MT Condensed Extra Bold" pitchFamily="1" charset="0"/>
              </a:rPr>
              <a:t>going</a:t>
            </a:r>
            <a:r>
              <a:rPr lang="es-ES" altLang="es-CL" sz="2133" i="1" dirty="0">
                <a:solidFill>
                  <a:srgbClr val="000090"/>
                </a:solidFill>
                <a:latin typeface="Abadi MT Condensed Extra Bold" pitchFamily="1" charset="0"/>
              </a:rPr>
              <a:t> to </a:t>
            </a:r>
            <a:r>
              <a:rPr lang="es-ES" altLang="es-CL" sz="2133" i="1" dirty="0" err="1">
                <a:solidFill>
                  <a:srgbClr val="000090"/>
                </a:solidFill>
                <a:latin typeface="Abadi MT Condensed Extra Bold" pitchFamily="1" charset="0"/>
              </a:rPr>
              <a:t>read</a:t>
            </a:r>
            <a:r>
              <a:rPr lang="es-ES" altLang="es-CL" sz="2133" i="1" dirty="0">
                <a:solidFill>
                  <a:srgbClr val="000090"/>
                </a:solidFill>
                <a:latin typeface="Abadi MT Condensed Extra Bold" pitchFamily="1" charset="0"/>
              </a:rPr>
              <a:t> a </a:t>
            </a:r>
            <a:r>
              <a:rPr lang="es-ES" altLang="es-CL" sz="2133" i="1" dirty="0" err="1">
                <a:solidFill>
                  <a:srgbClr val="000090"/>
                </a:solidFill>
                <a:latin typeface="Abadi MT Condensed Extra Bold" pitchFamily="1" charset="0"/>
              </a:rPr>
              <a:t>report</a:t>
            </a:r>
            <a:r>
              <a:rPr lang="es-ES" altLang="es-CL" sz="2133" i="1" dirty="0">
                <a:solidFill>
                  <a:srgbClr val="000090"/>
                </a:solidFill>
                <a:latin typeface="Abadi MT Condensed Extra Bold" pitchFamily="1" charset="0"/>
              </a:rPr>
              <a:t> </a:t>
            </a:r>
            <a:r>
              <a:rPr lang="es-ES" altLang="es-CL" sz="2133" i="1" dirty="0" err="1">
                <a:solidFill>
                  <a:srgbClr val="000090"/>
                </a:solidFill>
                <a:latin typeface="Abadi MT Condensed Extra Bold" pitchFamily="1" charset="0"/>
              </a:rPr>
              <a:t>which</a:t>
            </a:r>
            <a:r>
              <a:rPr lang="es-ES" altLang="es-CL" sz="2133" i="1" dirty="0">
                <a:solidFill>
                  <a:srgbClr val="000090"/>
                </a:solidFill>
                <a:latin typeface="Abadi MT Condensed Extra Bold" pitchFamily="1" charset="0"/>
              </a:rPr>
              <a:t> </a:t>
            </a:r>
            <a:r>
              <a:rPr lang="es-ES" altLang="es-CL" sz="2133" i="1" dirty="0" err="1">
                <a:solidFill>
                  <a:srgbClr val="000090"/>
                </a:solidFill>
                <a:latin typeface="Abadi MT Condensed Extra Bold" pitchFamily="1" charset="0"/>
              </a:rPr>
              <a:t>advertises</a:t>
            </a:r>
            <a:r>
              <a:rPr lang="es-ES" altLang="es-CL" sz="2133" i="1" dirty="0">
                <a:solidFill>
                  <a:srgbClr val="000090"/>
                </a:solidFill>
                <a:latin typeface="Abadi MT Condensed Extra Bold" pitchFamily="1" charset="0"/>
              </a:rPr>
              <a:t> </a:t>
            </a:r>
            <a:r>
              <a:rPr lang="es-ES" altLang="es-CL" sz="2133" i="1" dirty="0" err="1">
                <a:solidFill>
                  <a:srgbClr val="000090"/>
                </a:solidFill>
                <a:latin typeface="Abadi MT Condensed Extra Bold" pitchFamily="1" charset="0"/>
              </a:rPr>
              <a:t>what</a:t>
            </a:r>
            <a:r>
              <a:rPr lang="es-ES" altLang="es-CL" sz="2133" i="1" dirty="0">
                <a:solidFill>
                  <a:srgbClr val="000090"/>
                </a:solidFill>
                <a:latin typeface="Abadi MT Condensed Extra Bold" pitchFamily="1" charset="0"/>
              </a:rPr>
              <a:t> has </a:t>
            </a:r>
            <a:r>
              <a:rPr lang="es-ES" altLang="es-CL" sz="2133" i="1" dirty="0" err="1">
                <a:solidFill>
                  <a:srgbClr val="000090"/>
                </a:solidFill>
                <a:latin typeface="Abadi MT Condensed Extra Bold" pitchFamily="1" charset="0"/>
              </a:rPr>
              <a:t>been</a:t>
            </a:r>
            <a:r>
              <a:rPr lang="es-ES" altLang="es-CL" sz="2133" i="1" dirty="0">
                <a:solidFill>
                  <a:srgbClr val="000090"/>
                </a:solidFill>
                <a:latin typeface="Abadi MT Condensed Extra Bold" pitchFamily="1" charset="0"/>
              </a:rPr>
              <a:t> done in a </a:t>
            </a:r>
            <a:r>
              <a:rPr lang="es-ES" altLang="es-CL" sz="2133" i="1" dirty="0" err="1">
                <a:solidFill>
                  <a:srgbClr val="000090"/>
                </a:solidFill>
                <a:latin typeface="Abadi MT Condensed Extra Bold" pitchFamily="1" charset="0"/>
              </a:rPr>
              <a:t>community</a:t>
            </a:r>
            <a:r>
              <a:rPr lang="es-ES" altLang="es-CL" sz="2133" i="1" dirty="0">
                <a:solidFill>
                  <a:srgbClr val="000090"/>
                </a:solidFill>
                <a:latin typeface="Abadi MT Condensed Extra Bold" pitchFamily="1" charset="0"/>
              </a:rPr>
              <a:t> to </a:t>
            </a:r>
            <a:r>
              <a:rPr lang="es-ES" altLang="es-CL" sz="2133" i="1" dirty="0" err="1">
                <a:solidFill>
                  <a:srgbClr val="000090"/>
                </a:solidFill>
                <a:latin typeface="Abadi MT Condensed Extra Bold" pitchFamily="1" charset="0"/>
              </a:rPr>
              <a:t>help</a:t>
            </a:r>
            <a:r>
              <a:rPr lang="es-ES" altLang="es-CL" sz="2133" i="1" dirty="0">
                <a:solidFill>
                  <a:srgbClr val="000090"/>
                </a:solidFill>
                <a:latin typeface="Abadi MT Condensed Extra Bold" pitchFamily="1" charset="0"/>
              </a:rPr>
              <a:t> homeless </a:t>
            </a:r>
            <a:r>
              <a:rPr lang="es-ES" altLang="es-CL" sz="2133" i="1" dirty="0" err="1">
                <a:solidFill>
                  <a:srgbClr val="000090"/>
                </a:solidFill>
                <a:latin typeface="Abadi MT Condensed Extra Bold" pitchFamily="1" charset="0"/>
              </a:rPr>
              <a:t>people</a:t>
            </a:r>
            <a:r>
              <a:rPr lang="es-ES" altLang="es-CL" sz="2133" i="1" dirty="0">
                <a:solidFill>
                  <a:srgbClr val="000090"/>
                </a:solidFill>
                <a:latin typeface="Abadi MT Condensed Extra Bold" pitchFamily="1" charset="0"/>
              </a:rPr>
              <a:t> in </a:t>
            </a:r>
            <a:r>
              <a:rPr lang="es-ES" altLang="es-CL" sz="2133" i="1" dirty="0" err="1">
                <a:solidFill>
                  <a:srgbClr val="000090"/>
                </a:solidFill>
                <a:latin typeface="Abadi MT Condensed Extra Bold" pitchFamily="1" charset="0"/>
              </a:rPr>
              <a:t>the</a:t>
            </a:r>
            <a:r>
              <a:rPr lang="es-ES" altLang="es-CL" sz="2133" i="1" dirty="0">
                <a:solidFill>
                  <a:srgbClr val="000090"/>
                </a:solidFill>
                <a:latin typeface="Abadi MT Condensed Extra Bold" pitchFamily="1" charset="0"/>
              </a:rPr>
              <a:t> </a:t>
            </a:r>
            <a:r>
              <a:rPr lang="es-ES" altLang="es-CL" sz="2133" i="1" dirty="0" err="1">
                <a:solidFill>
                  <a:srgbClr val="000090"/>
                </a:solidFill>
                <a:latin typeface="Abadi MT Condensed Extra Bold" pitchFamily="1" charset="0"/>
              </a:rPr>
              <a:t>United</a:t>
            </a:r>
            <a:r>
              <a:rPr lang="es-ES" altLang="es-CL" sz="2133" i="1" dirty="0">
                <a:solidFill>
                  <a:srgbClr val="000090"/>
                </a:solidFill>
                <a:latin typeface="Abadi MT Condensed Extra Bold" pitchFamily="1" charset="0"/>
              </a:rPr>
              <a:t> </a:t>
            </a:r>
            <a:r>
              <a:rPr lang="es-ES" altLang="es-CL" sz="2133" i="1" dirty="0" err="1">
                <a:solidFill>
                  <a:srgbClr val="000090"/>
                </a:solidFill>
                <a:latin typeface="Abadi MT Condensed Extra Bold" pitchFamily="1" charset="0"/>
              </a:rPr>
              <a:t>States</a:t>
            </a:r>
            <a:r>
              <a:rPr lang="es-ES" altLang="es-CL" sz="2133" dirty="0">
                <a:solidFill>
                  <a:srgbClr val="000090"/>
                </a:solidFill>
                <a:latin typeface="Abadi MT Condensed Extra Bold" pitchFamily="1" charset="0"/>
              </a:rPr>
              <a:t>. </a:t>
            </a:r>
          </a:p>
          <a:p>
            <a:pPr marL="0" indent="0" algn="just">
              <a:buNone/>
            </a:pPr>
            <a:endParaRPr lang="es-ES" altLang="es-CL" sz="2133" b="1" u="sng" dirty="0">
              <a:solidFill>
                <a:srgbClr val="000090"/>
              </a:solidFill>
              <a:latin typeface="Abadi MT Condensed Extra Bold" pitchFamily="1" charset="0"/>
            </a:endParaRPr>
          </a:p>
          <a:p>
            <a:pPr marL="0" indent="0" algn="just">
              <a:buNone/>
            </a:pPr>
            <a:r>
              <a:rPr lang="es-ES" altLang="es-CL" sz="2133" b="1" u="sng" dirty="0">
                <a:solidFill>
                  <a:srgbClr val="000090"/>
                </a:solidFill>
                <a:latin typeface="Abadi MT Condensed Extra Bold" pitchFamily="1" charset="0"/>
              </a:rPr>
              <a:t>BEFORE READING</a:t>
            </a:r>
          </a:p>
          <a:p>
            <a:pPr marL="0" indent="0">
              <a:buNone/>
            </a:pPr>
            <a:r>
              <a:rPr lang="es-ES" altLang="es-CL" sz="2133" dirty="0">
                <a:solidFill>
                  <a:srgbClr val="000090"/>
                </a:solidFill>
                <a:latin typeface="Abadi MT Condensed Extra Bold" pitchFamily="1" charset="0"/>
              </a:rPr>
              <a:t> </a:t>
            </a:r>
            <a:r>
              <a:rPr lang="es-ES" altLang="es-CL" sz="2133" dirty="0" err="1">
                <a:solidFill>
                  <a:srgbClr val="000090"/>
                </a:solidFill>
                <a:latin typeface="Abadi MT Condensed Extra Bold" pitchFamily="1" charset="0"/>
              </a:rPr>
              <a:t>Read</a:t>
            </a:r>
            <a:r>
              <a:rPr lang="es-ES" altLang="es-CL" sz="2133" dirty="0">
                <a:solidFill>
                  <a:srgbClr val="000090"/>
                </a:solidFill>
                <a:latin typeface="Abadi MT Condensed Extra Bold" pitchFamily="1" charset="0"/>
              </a:rPr>
              <a:t> </a:t>
            </a:r>
            <a:r>
              <a:rPr lang="es-ES" altLang="es-CL" sz="2133" dirty="0" err="1">
                <a:solidFill>
                  <a:srgbClr val="000090"/>
                </a:solidFill>
                <a:latin typeface="Abadi MT Condensed Extra Bold" pitchFamily="1" charset="0"/>
              </a:rPr>
              <a:t>the</a:t>
            </a:r>
            <a:r>
              <a:rPr lang="es-ES" altLang="es-CL" sz="2133" dirty="0">
                <a:solidFill>
                  <a:srgbClr val="000090"/>
                </a:solidFill>
                <a:latin typeface="Abadi MT Condensed Extra Bold" pitchFamily="1" charset="0"/>
              </a:rPr>
              <a:t> </a:t>
            </a:r>
            <a:r>
              <a:rPr lang="es-ES" altLang="es-CL" sz="2133" dirty="0" err="1">
                <a:solidFill>
                  <a:srgbClr val="000090"/>
                </a:solidFill>
                <a:latin typeface="Abadi MT Condensed Extra Bold" pitchFamily="1" charset="0"/>
              </a:rPr>
              <a:t>following</a:t>
            </a:r>
            <a:r>
              <a:rPr lang="es-ES" altLang="es-CL" sz="2133" dirty="0">
                <a:solidFill>
                  <a:srgbClr val="000090"/>
                </a:solidFill>
                <a:latin typeface="Abadi MT Condensed Extra Bold" pitchFamily="1" charset="0"/>
              </a:rPr>
              <a:t> </a:t>
            </a:r>
            <a:r>
              <a:rPr lang="es-ES" altLang="es-CL" sz="2133" dirty="0" err="1">
                <a:solidFill>
                  <a:srgbClr val="000090"/>
                </a:solidFill>
                <a:latin typeface="Abadi MT Condensed Extra Bold" pitchFamily="1" charset="0"/>
              </a:rPr>
              <a:t>summary</a:t>
            </a:r>
            <a:r>
              <a:rPr lang="es-ES" altLang="es-CL" sz="2133" dirty="0">
                <a:solidFill>
                  <a:srgbClr val="000090"/>
                </a:solidFill>
                <a:latin typeface="Abadi MT Condensed Extra Bold" pitchFamily="1" charset="0"/>
              </a:rPr>
              <a:t> of </a:t>
            </a:r>
            <a:r>
              <a:rPr lang="es-ES" altLang="es-CL" sz="2133" dirty="0" err="1">
                <a:solidFill>
                  <a:srgbClr val="000090"/>
                </a:solidFill>
                <a:latin typeface="Abadi MT Condensed Extra Bold" pitchFamily="1" charset="0"/>
              </a:rPr>
              <a:t>the</a:t>
            </a:r>
            <a:r>
              <a:rPr lang="es-ES" altLang="es-CL" sz="2133" dirty="0">
                <a:solidFill>
                  <a:srgbClr val="000090"/>
                </a:solidFill>
                <a:latin typeface="Abadi MT Condensed Extra Bold" pitchFamily="1" charset="0"/>
              </a:rPr>
              <a:t> </a:t>
            </a:r>
            <a:r>
              <a:rPr lang="es-ES" altLang="es-CL" sz="2133" dirty="0" err="1">
                <a:solidFill>
                  <a:srgbClr val="000090"/>
                </a:solidFill>
                <a:latin typeface="Abadi MT Condensed Extra Bold" pitchFamily="1" charset="0"/>
              </a:rPr>
              <a:t>text</a:t>
            </a:r>
            <a:r>
              <a:rPr lang="es-ES" altLang="es-CL" sz="2133" dirty="0">
                <a:solidFill>
                  <a:srgbClr val="000090"/>
                </a:solidFill>
                <a:latin typeface="Abadi MT Condensed Extra Bold" pitchFamily="1" charset="0"/>
              </a:rPr>
              <a:t> and </a:t>
            </a:r>
            <a:r>
              <a:rPr lang="es-ES" altLang="es-CL" sz="2133" dirty="0" err="1">
                <a:solidFill>
                  <a:srgbClr val="000090"/>
                </a:solidFill>
                <a:latin typeface="Abadi MT Condensed Extra Bold" pitchFamily="1" charset="0"/>
              </a:rPr>
              <a:t>extract</a:t>
            </a:r>
            <a:r>
              <a:rPr lang="es-ES" altLang="es-CL" sz="2133" dirty="0">
                <a:solidFill>
                  <a:srgbClr val="000090"/>
                </a:solidFill>
                <a:latin typeface="Abadi MT Condensed Extra Bold" pitchFamily="1" charset="0"/>
              </a:rPr>
              <a:t> </a:t>
            </a:r>
            <a:r>
              <a:rPr lang="es-ES" altLang="es-CL" sz="2133" dirty="0" err="1">
                <a:solidFill>
                  <a:srgbClr val="000090"/>
                </a:solidFill>
                <a:latin typeface="Abadi MT Condensed Extra Bold" pitchFamily="1" charset="0"/>
              </a:rPr>
              <a:t>the</a:t>
            </a:r>
            <a:r>
              <a:rPr lang="es-ES" altLang="es-CL" sz="2133" dirty="0">
                <a:solidFill>
                  <a:srgbClr val="000090"/>
                </a:solidFill>
                <a:latin typeface="Abadi MT Condensed Extra Bold" pitchFamily="1" charset="0"/>
              </a:rPr>
              <a:t> </a:t>
            </a:r>
            <a:r>
              <a:rPr lang="es-ES" altLang="es-CL" sz="2133" dirty="0" err="1">
                <a:solidFill>
                  <a:srgbClr val="000090"/>
                </a:solidFill>
                <a:latin typeface="Abadi MT Condensed Extra Bold" pitchFamily="1" charset="0"/>
              </a:rPr>
              <a:t>main</a:t>
            </a:r>
            <a:r>
              <a:rPr lang="es-ES" altLang="es-CL" sz="2133" dirty="0">
                <a:solidFill>
                  <a:srgbClr val="000090"/>
                </a:solidFill>
                <a:latin typeface="Abadi MT Condensed Extra Bold" pitchFamily="1" charset="0"/>
              </a:rPr>
              <a:t> idea. </a:t>
            </a:r>
            <a:endParaRPr lang="es-ES" altLang="es-CL" sz="2133" dirty="0">
              <a:solidFill>
                <a:srgbClr val="008000"/>
              </a:solidFill>
              <a:latin typeface="Abadi MT Condensed Extra Bold" pitchFamily="1" charset="0"/>
            </a:endParaRPr>
          </a:p>
          <a:p>
            <a:pPr marL="0" indent="0">
              <a:buNone/>
            </a:pPr>
            <a:endParaRPr lang="es-ES" altLang="es-CL" sz="2133" dirty="0">
              <a:solidFill>
                <a:srgbClr val="008000"/>
              </a:solidFill>
              <a:latin typeface="Abadi MT Condensed Extra Bold" pitchFamily="1" charset="0"/>
            </a:endParaRPr>
          </a:p>
          <a:p>
            <a:pPr marL="0" indent="0">
              <a:buNone/>
            </a:pPr>
            <a:endParaRPr lang="es-ES" altLang="es-CL" sz="2133" dirty="0">
              <a:solidFill>
                <a:srgbClr val="008000"/>
              </a:solidFill>
              <a:latin typeface="Abadi MT Condensed Extra Bold" pitchFamily="1" charset="0"/>
            </a:endParaRPr>
          </a:p>
          <a:p>
            <a:pPr marL="0" indent="0">
              <a:buNone/>
            </a:pPr>
            <a:endParaRPr lang="es-ES" altLang="es-CL" sz="2133" dirty="0">
              <a:solidFill>
                <a:srgbClr val="008000"/>
              </a:solidFill>
              <a:latin typeface="Abadi MT Condensed Extra Bold" pitchFamily="1" charset="0"/>
            </a:endParaRPr>
          </a:p>
          <a:p>
            <a:pPr marL="0" indent="0">
              <a:buNone/>
            </a:pPr>
            <a:endParaRPr lang="es-ES" altLang="es-CL" sz="2133" dirty="0">
              <a:solidFill>
                <a:srgbClr val="008000"/>
              </a:solidFill>
              <a:latin typeface="Abadi MT Condensed Extra Bold" pitchFamily="1" charset="0"/>
            </a:endParaRPr>
          </a:p>
          <a:p>
            <a:pPr marL="0" indent="0"/>
            <a:endParaRPr lang="es-ES" altLang="es-CL" sz="2133" dirty="0">
              <a:solidFill>
                <a:srgbClr val="008000"/>
              </a:solidFill>
              <a:latin typeface="Abadi MT Condensed Extra Bold" pitchFamily="1" charset="0"/>
            </a:endParaRPr>
          </a:p>
        </p:txBody>
      </p:sp>
      <p:pic>
        <p:nvPicPr>
          <p:cNvPr id="14339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86" y="2536392"/>
            <a:ext cx="6599114" cy="178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169" y="2967831"/>
            <a:ext cx="3291176" cy="281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90" y="4963593"/>
            <a:ext cx="1538352" cy="99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832137" y="4754881"/>
            <a:ext cx="6933229" cy="6330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CL" smtClean="0">
                <a:solidFill>
                  <a:srgbClr val="000090"/>
                </a:solidFill>
                <a:latin typeface="Bernard MT Condensed" panose="02050806060905020404" pitchFamily="18" charset="0"/>
              </a:rPr>
              <a:t>Take these words into account before reading</a:t>
            </a:r>
            <a:r>
              <a:rPr lang="is-IS" altLang="es-CL" smtClean="0">
                <a:solidFill>
                  <a:srgbClr val="000090"/>
                </a:solidFill>
                <a:latin typeface="Bernard MT Condensed" panose="02050806060905020404" pitchFamily="18" charset="0"/>
              </a:rPr>
              <a:t>…</a:t>
            </a:r>
            <a:endParaRPr lang="es-ES" altLang="es-CL">
              <a:solidFill>
                <a:srgbClr val="000090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8814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670</Words>
  <Application>Microsoft Office PowerPoint</Application>
  <PresentationFormat>Panorámica</PresentationFormat>
  <Paragraphs>124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9" baseType="lpstr">
      <vt:lpstr>MS PGothic</vt:lpstr>
      <vt:lpstr>MS PGothic</vt:lpstr>
      <vt:lpstr>Abadi MT Condensed Extra Bold</vt:lpstr>
      <vt:lpstr>Arial</vt:lpstr>
      <vt:lpstr>Arial Black</vt:lpstr>
      <vt:lpstr>Berlin Sans FB Demi</vt:lpstr>
      <vt:lpstr>Bernard MT Condensed</vt:lpstr>
      <vt:lpstr>Calibri</vt:lpstr>
      <vt:lpstr>Calibri Light</vt:lpstr>
      <vt:lpstr>Tema de Office</vt:lpstr>
      <vt:lpstr>Presentación de PowerPoint</vt:lpstr>
      <vt:lpstr>INTRODUCTION</vt:lpstr>
      <vt:lpstr>Lesson 1</vt:lpstr>
      <vt:lpstr>Content of the Unit:</vt:lpstr>
      <vt:lpstr>Activity 1: The impact of social issues today  </vt:lpstr>
      <vt:lpstr>Discuss the following questions. Take notes in the spaces.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REFLEXION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HP</cp:lastModifiedBy>
  <cp:revision>4</cp:revision>
  <dcterms:created xsi:type="dcterms:W3CDTF">2020-03-24T23:56:41Z</dcterms:created>
  <dcterms:modified xsi:type="dcterms:W3CDTF">2020-03-25T00:10:01Z</dcterms:modified>
</cp:coreProperties>
</file>